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7"/>
  </p:notesMasterIdLst>
  <p:sldIdLst>
    <p:sldId id="256" r:id="rId2"/>
    <p:sldId id="330" r:id="rId3"/>
    <p:sldId id="331" r:id="rId4"/>
    <p:sldId id="333" r:id="rId5"/>
    <p:sldId id="334" r:id="rId6"/>
    <p:sldId id="335" r:id="rId7"/>
    <p:sldId id="336" r:id="rId8"/>
    <p:sldId id="337" r:id="rId9"/>
    <p:sldId id="338" r:id="rId10"/>
    <p:sldId id="339" r:id="rId11"/>
    <p:sldId id="340" r:id="rId12"/>
    <p:sldId id="364" r:id="rId13"/>
    <p:sldId id="341" r:id="rId14"/>
    <p:sldId id="342" r:id="rId15"/>
    <p:sldId id="343" r:id="rId16"/>
    <p:sldId id="344" r:id="rId17"/>
    <p:sldId id="345" r:id="rId18"/>
    <p:sldId id="346" r:id="rId19"/>
    <p:sldId id="347" r:id="rId20"/>
    <p:sldId id="349" r:id="rId21"/>
    <p:sldId id="348" r:id="rId22"/>
    <p:sldId id="350" r:id="rId23"/>
    <p:sldId id="351" r:id="rId24"/>
    <p:sldId id="352" r:id="rId25"/>
    <p:sldId id="353" r:id="rId26"/>
    <p:sldId id="354" r:id="rId27"/>
    <p:sldId id="355" r:id="rId28"/>
    <p:sldId id="356" r:id="rId29"/>
    <p:sldId id="357" r:id="rId30"/>
    <p:sldId id="358" r:id="rId31"/>
    <p:sldId id="360" r:id="rId32"/>
    <p:sldId id="359" r:id="rId33"/>
    <p:sldId id="361" r:id="rId34"/>
    <p:sldId id="362" r:id="rId35"/>
    <p:sldId id="363" r:id="rId36"/>
  </p:sldIdLst>
  <p:sldSz cx="9144000" cy="5143500" type="screen16x9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666666"/>
    <a:srgbClr val="FF3399"/>
    <a:srgbClr val="005BAC"/>
    <a:srgbClr val="CCCCCC"/>
    <a:srgbClr val="464646"/>
    <a:srgbClr val="00D6B5"/>
    <a:srgbClr val="C7C7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中度样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D113A9D2-9D6B-4929-AA2D-F23B5EE8CBE7}" styleName="主题样式 2 - 强调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主题样式 2 - 强调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775DCB02-9BB8-47FD-8907-85C794F793BA}" styleName="主题样式 1 - 强调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46F890A9-2807-4EBB-B81D-B2AA78EC7F39}" styleName="深色样式 2 - 强调 5/强调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C4B1156A-380E-4F78-BDF5-A606A8083BF9}" styleName="中度样式 4 - 强调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2838BEF-8BB2-4498-84A7-C5851F593DF1}" styleName="中度样式 4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85BE263C-DBD7-4A20-BB59-AAB30ACAA65A}" styleName="中度样式 3 - 强调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6D9F66E-5EB9-4882-86FB-DCBF35E3C3E4}" styleName="中度样式 4 - 强调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8A107856-5554-42FB-B03E-39F5DBC370BA}" styleName="中度样式 4 - 强调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中度样式 3 - 强调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505E3EF-67EA-436B-97B2-0124C06EBD24}" styleName="中度样式 4 - 强调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69CF1AB2-1976-4502-BF36-3FF5EA218861}" styleName="中度样式 4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E929F9F4-4A8F-4326-A1B4-22849713DDAB}" styleName="深色样式 1 - 强调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1EBBBCC-DAD2-459C-BE2E-F6DE35CF9A28}" styleName="深色样式 2 - 强调 3/强调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660B408-B3CF-4A94-85FC-2B1E0A45F4A2}" styleName="深色样式 2 - 强调 1/强调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2A488322-F2BA-4B5B-9748-0D474271808F}" styleName="中度样式 3 - 强调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中度样式 3 - 强调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B344D84-9AFB-497E-A393-DC336BA19D2E}" styleName="中度样式 3 - 强调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E25E649-3F16-4E02-A733-19D2CDBF48F0}" styleName="中度样式 3 - 强调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中度样式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389" autoAdjust="0"/>
    <p:restoredTop sz="96115" autoAdjust="0"/>
  </p:normalViewPr>
  <p:slideViewPr>
    <p:cSldViewPr snapToGrid="0">
      <p:cViewPr varScale="1">
        <p:scale>
          <a:sx n="114" d="100"/>
          <a:sy n="114" d="100"/>
        </p:scale>
        <p:origin x="1022" y="91"/>
      </p:cViewPr>
      <p:guideLst>
        <p:guide orient="horz" pos="1620"/>
        <p:guide pos="2880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109" d="100"/>
          <a:sy n="109" d="100"/>
        </p:scale>
        <p:origin x="3536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高翔" userId="1a7361d22c554503" providerId="LiveId" clId="{AFD54B6D-0149-481E-AF05-297413855103}"/>
    <pc:docChg chg="modSld">
      <pc:chgData name="高翔" userId="1a7361d22c554503" providerId="LiveId" clId="{AFD54B6D-0149-481E-AF05-297413855103}" dt="2017-12-22T15:39:54.687" v="0"/>
      <pc:docMkLst>
        <pc:docMk/>
      </pc:docMkLst>
      <pc:sldChg chg="addSp">
        <pc:chgData name="高翔" userId="1a7361d22c554503" providerId="LiveId" clId="{AFD54B6D-0149-481E-AF05-297413855103}" dt="2017-12-22T15:39:54.687" v="0"/>
        <pc:sldMkLst>
          <pc:docMk/>
          <pc:sldMk cId="0" sldId="256"/>
        </pc:sldMkLst>
        <pc:inkChg chg="add">
          <ac:chgData name="高翔" userId="1a7361d22c554503" providerId="LiveId" clId="{AFD54B6D-0149-481E-AF05-297413855103}" dt="2017-12-22T15:39:54.687" v="0"/>
          <ac:inkMkLst>
            <pc:docMk/>
            <pc:sldMk cId="0" sldId="256"/>
            <ac:inkMk id="4" creationId="{3C5D487F-2F67-4DAC-9534-7958D76E5505}"/>
          </ac:inkMkLst>
        </pc:inkChg>
      </pc:sldChg>
      <pc:sldChg chg="addSp">
        <pc:chgData name="高翔" userId="1a7361d22c554503" providerId="LiveId" clId="{AFD54B6D-0149-481E-AF05-297413855103}" dt="2017-12-22T15:39:54.687" v="0"/>
        <pc:sldMkLst>
          <pc:docMk/>
          <pc:sldMk cId="0" sldId="330"/>
        </pc:sldMkLst>
        <pc:inkChg chg="add">
          <ac:chgData name="高翔" userId="1a7361d22c554503" providerId="LiveId" clId="{AFD54B6D-0149-481E-AF05-297413855103}" dt="2017-12-22T15:39:54.687" v="0"/>
          <ac:inkMkLst>
            <pc:docMk/>
            <pc:sldMk cId="0" sldId="330"/>
            <ac:inkMk id="3" creationId="{A38FF9A3-2D3A-48A3-8FC6-9118D06A3DEF}"/>
          </ac:inkMkLst>
        </pc:inkChg>
      </pc:sldChg>
      <pc:sldChg chg="addSp">
        <pc:chgData name="高翔" userId="1a7361d22c554503" providerId="LiveId" clId="{AFD54B6D-0149-481E-AF05-297413855103}" dt="2017-12-22T15:39:54.687" v="0"/>
        <pc:sldMkLst>
          <pc:docMk/>
          <pc:sldMk cId="1748304363" sldId="333"/>
        </pc:sldMkLst>
        <pc:inkChg chg="add">
          <ac:chgData name="高翔" userId="1a7361d22c554503" providerId="LiveId" clId="{AFD54B6D-0149-481E-AF05-297413855103}" dt="2017-12-22T15:39:54.687" v="0"/>
          <ac:inkMkLst>
            <pc:docMk/>
            <pc:sldMk cId="1748304363" sldId="333"/>
            <ac:inkMk id="3" creationId="{DCE55B9B-BE8A-4D94-9F89-2850A981103A}"/>
          </ac:inkMkLst>
        </pc:inkChg>
      </pc:sldChg>
      <pc:sldChg chg="addSp">
        <pc:chgData name="高翔" userId="1a7361d22c554503" providerId="LiveId" clId="{AFD54B6D-0149-481E-AF05-297413855103}" dt="2017-12-22T15:39:54.687" v="0"/>
        <pc:sldMkLst>
          <pc:docMk/>
          <pc:sldMk cId="262304237" sldId="334"/>
        </pc:sldMkLst>
        <pc:inkChg chg="add">
          <ac:chgData name="高翔" userId="1a7361d22c554503" providerId="LiveId" clId="{AFD54B6D-0149-481E-AF05-297413855103}" dt="2017-12-22T15:39:54.687" v="0"/>
          <ac:inkMkLst>
            <pc:docMk/>
            <pc:sldMk cId="262304237" sldId="334"/>
            <ac:inkMk id="3" creationId="{62ECA942-7C18-45A6-AC8A-5FDB667B3928}"/>
          </ac:inkMkLst>
        </pc:inkChg>
      </pc:sldChg>
      <pc:sldChg chg="addSp">
        <pc:chgData name="高翔" userId="1a7361d22c554503" providerId="LiveId" clId="{AFD54B6D-0149-481E-AF05-297413855103}" dt="2017-12-22T15:39:54.687" v="0"/>
        <pc:sldMkLst>
          <pc:docMk/>
          <pc:sldMk cId="345956634" sldId="335"/>
        </pc:sldMkLst>
        <pc:inkChg chg="add">
          <ac:chgData name="高翔" userId="1a7361d22c554503" providerId="LiveId" clId="{AFD54B6D-0149-481E-AF05-297413855103}" dt="2017-12-22T15:39:54.687" v="0"/>
          <ac:inkMkLst>
            <pc:docMk/>
            <pc:sldMk cId="345956634" sldId="335"/>
            <ac:inkMk id="3" creationId="{6CD72017-6EC2-4685-96F3-43C608926729}"/>
          </ac:inkMkLst>
        </pc:inkChg>
      </pc:sldChg>
      <pc:sldChg chg="addSp">
        <pc:chgData name="高翔" userId="1a7361d22c554503" providerId="LiveId" clId="{AFD54B6D-0149-481E-AF05-297413855103}" dt="2017-12-22T15:39:54.687" v="0"/>
        <pc:sldMkLst>
          <pc:docMk/>
          <pc:sldMk cId="157594037" sldId="336"/>
        </pc:sldMkLst>
        <pc:inkChg chg="add">
          <ac:chgData name="高翔" userId="1a7361d22c554503" providerId="LiveId" clId="{AFD54B6D-0149-481E-AF05-297413855103}" dt="2017-12-22T15:39:54.687" v="0"/>
          <ac:inkMkLst>
            <pc:docMk/>
            <pc:sldMk cId="157594037" sldId="336"/>
            <ac:inkMk id="3" creationId="{EBE7FF03-72F3-49F3-BF92-DF514E39DF3B}"/>
          </ac:inkMkLst>
        </pc:inkChg>
      </pc:sldChg>
      <pc:sldChg chg="addSp">
        <pc:chgData name="高翔" userId="1a7361d22c554503" providerId="LiveId" clId="{AFD54B6D-0149-481E-AF05-297413855103}" dt="2017-12-22T15:39:54.687" v="0"/>
        <pc:sldMkLst>
          <pc:docMk/>
          <pc:sldMk cId="222051930" sldId="337"/>
        </pc:sldMkLst>
        <pc:inkChg chg="add">
          <ac:chgData name="高翔" userId="1a7361d22c554503" providerId="LiveId" clId="{AFD54B6D-0149-481E-AF05-297413855103}" dt="2017-12-22T15:39:54.687" v="0"/>
          <ac:inkMkLst>
            <pc:docMk/>
            <pc:sldMk cId="222051930" sldId="337"/>
            <ac:inkMk id="3" creationId="{25DE0B75-02A4-49AE-8113-D8BA0C693D2E}"/>
          </ac:inkMkLst>
        </pc:inkChg>
      </pc:sldChg>
      <pc:sldChg chg="addSp">
        <pc:chgData name="高翔" userId="1a7361d22c554503" providerId="LiveId" clId="{AFD54B6D-0149-481E-AF05-297413855103}" dt="2017-12-22T15:39:54.687" v="0"/>
        <pc:sldMkLst>
          <pc:docMk/>
          <pc:sldMk cId="389670071" sldId="342"/>
        </pc:sldMkLst>
        <pc:inkChg chg="add">
          <ac:chgData name="高翔" userId="1a7361d22c554503" providerId="LiveId" clId="{AFD54B6D-0149-481E-AF05-297413855103}" dt="2017-12-22T15:39:54.687" v="0"/>
          <ac:inkMkLst>
            <pc:docMk/>
            <pc:sldMk cId="389670071" sldId="342"/>
            <ac:inkMk id="3" creationId="{A606F659-8DB7-459F-B448-1066121A6C58}"/>
          </ac:inkMkLst>
        </pc:inkChg>
      </pc:sldChg>
      <pc:sldChg chg="addSp">
        <pc:chgData name="高翔" userId="1a7361d22c554503" providerId="LiveId" clId="{AFD54B6D-0149-481E-AF05-297413855103}" dt="2017-12-22T15:39:54.687" v="0"/>
        <pc:sldMkLst>
          <pc:docMk/>
          <pc:sldMk cId="1507243594" sldId="343"/>
        </pc:sldMkLst>
        <pc:inkChg chg="add">
          <ac:chgData name="高翔" userId="1a7361d22c554503" providerId="LiveId" clId="{AFD54B6D-0149-481E-AF05-297413855103}" dt="2017-12-22T15:39:54.687" v="0"/>
          <ac:inkMkLst>
            <pc:docMk/>
            <pc:sldMk cId="1507243594" sldId="343"/>
            <ac:inkMk id="3" creationId="{63D7C03F-AA6B-4577-80B9-DA0C864ADC86}"/>
          </ac:inkMkLst>
        </pc:inkChg>
      </pc:sldChg>
      <pc:sldChg chg="addSp">
        <pc:chgData name="高翔" userId="1a7361d22c554503" providerId="LiveId" clId="{AFD54B6D-0149-481E-AF05-297413855103}" dt="2017-12-22T15:39:54.687" v="0"/>
        <pc:sldMkLst>
          <pc:docMk/>
          <pc:sldMk cId="525984346" sldId="344"/>
        </pc:sldMkLst>
        <pc:inkChg chg="add">
          <ac:chgData name="高翔" userId="1a7361d22c554503" providerId="LiveId" clId="{AFD54B6D-0149-481E-AF05-297413855103}" dt="2017-12-22T15:39:54.687" v="0"/>
          <ac:inkMkLst>
            <pc:docMk/>
            <pc:sldMk cId="525984346" sldId="344"/>
            <ac:inkMk id="3" creationId="{F4F0D0BD-5E29-4E26-AD75-D67CCF5D3AE1}"/>
          </ac:inkMkLst>
        </pc:inkChg>
      </pc:sldChg>
      <pc:sldChg chg="addSp">
        <pc:chgData name="高翔" userId="1a7361d22c554503" providerId="LiveId" clId="{AFD54B6D-0149-481E-AF05-297413855103}" dt="2017-12-22T15:39:54.687" v="0"/>
        <pc:sldMkLst>
          <pc:docMk/>
          <pc:sldMk cId="311353501" sldId="345"/>
        </pc:sldMkLst>
        <pc:inkChg chg="add">
          <ac:chgData name="高翔" userId="1a7361d22c554503" providerId="LiveId" clId="{AFD54B6D-0149-481E-AF05-297413855103}" dt="2017-12-22T15:39:54.687" v="0"/>
          <ac:inkMkLst>
            <pc:docMk/>
            <pc:sldMk cId="311353501" sldId="345"/>
            <ac:inkMk id="3" creationId="{CB790DB4-CE87-482F-A395-DC65D2F3733C}"/>
          </ac:inkMkLst>
        </pc:inkChg>
      </pc:sldChg>
      <pc:sldChg chg="addSp">
        <pc:chgData name="高翔" userId="1a7361d22c554503" providerId="LiveId" clId="{AFD54B6D-0149-481E-AF05-297413855103}" dt="2017-12-22T15:39:54.687" v="0"/>
        <pc:sldMkLst>
          <pc:docMk/>
          <pc:sldMk cId="380776015" sldId="346"/>
        </pc:sldMkLst>
        <pc:inkChg chg="add">
          <ac:chgData name="高翔" userId="1a7361d22c554503" providerId="LiveId" clId="{AFD54B6D-0149-481E-AF05-297413855103}" dt="2017-12-22T15:39:54.687" v="0"/>
          <ac:inkMkLst>
            <pc:docMk/>
            <pc:sldMk cId="380776015" sldId="346"/>
            <ac:inkMk id="3" creationId="{091C63C6-FAAD-49F4-90E2-0D357EE3A185}"/>
          </ac:inkMkLst>
        </pc:inkChg>
      </pc:sldChg>
      <pc:sldChg chg="addSp">
        <pc:chgData name="高翔" userId="1a7361d22c554503" providerId="LiveId" clId="{AFD54B6D-0149-481E-AF05-297413855103}" dt="2017-12-22T15:39:54.687" v="0"/>
        <pc:sldMkLst>
          <pc:docMk/>
          <pc:sldMk cId="201216045" sldId="347"/>
        </pc:sldMkLst>
        <pc:inkChg chg="add">
          <ac:chgData name="高翔" userId="1a7361d22c554503" providerId="LiveId" clId="{AFD54B6D-0149-481E-AF05-297413855103}" dt="2017-12-22T15:39:54.687" v="0"/>
          <ac:inkMkLst>
            <pc:docMk/>
            <pc:sldMk cId="201216045" sldId="347"/>
            <ac:inkMk id="3" creationId="{D450F218-ABB5-420C-85D2-61B805699811}"/>
          </ac:inkMkLst>
        </pc:inkChg>
      </pc:sldChg>
      <pc:sldChg chg="addSp">
        <pc:chgData name="高翔" userId="1a7361d22c554503" providerId="LiveId" clId="{AFD54B6D-0149-481E-AF05-297413855103}" dt="2017-12-22T15:39:54.687" v="0"/>
        <pc:sldMkLst>
          <pc:docMk/>
          <pc:sldMk cId="1316883723" sldId="348"/>
        </pc:sldMkLst>
        <pc:inkChg chg="add">
          <ac:chgData name="高翔" userId="1a7361d22c554503" providerId="LiveId" clId="{AFD54B6D-0149-481E-AF05-297413855103}" dt="2017-12-22T15:39:54.687" v="0"/>
          <ac:inkMkLst>
            <pc:docMk/>
            <pc:sldMk cId="1316883723" sldId="348"/>
            <ac:inkMk id="3" creationId="{1996FA26-5DBA-42E5-AD43-374A68A63718}"/>
          </ac:inkMkLst>
        </pc:inkChg>
      </pc:sldChg>
      <pc:sldChg chg="addSp">
        <pc:chgData name="高翔" userId="1a7361d22c554503" providerId="LiveId" clId="{AFD54B6D-0149-481E-AF05-297413855103}" dt="2017-12-22T15:39:54.687" v="0"/>
        <pc:sldMkLst>
          <pc:docMk/>
          <pc:sldMk cId="898266479" sldId="349"/>
        </pc:sldMkLst>
        <pc:inkChg chg="add">
          <ac:chgData name="高翔" userId="1a7361d22c554503" providerId="LiveId" clId="{AFD54B6D-0149-481E-AF05-297413855103}" dt="2017-12-22T15:39:54.687" v="0"/>
          <ac:inkMkLst>
            <pc:docMk/>
            <pc:sldMk cId="898266479" sldId="349"/>
            <ac:inkMk id="3" creationId="{358CD9BC-EA29-4065-BB0F-39E412774CCC}"/>
          </ac:inkMkLst>
        </pc:inkChg>
      </pc:sldChg>
      <pc:sldChg chg="addSp">
        <pc:chgData name="高翔" userId="1a7361d22c554503" providerId="LiveId" clId="{AFD54B6D-0149-481E-AF05-297413855103}" dt="2017-12-22T15:39:54.687" v="0"/>
        <pc:sldMkLst>
          <pc:docMk/>
          <pc:sldMk cId="1849056027" sldId="350"/>
        </pc:sldMkLst>
        <pc:inkChg chg="add">
          <ac:chgData name="高翔" userId="1a7361d22c554503" providerId="LiveId" clId="{AFD54B6D-0149-481E-AF05-297413855103}" dt="2017-12-22T15:39:54.687" v="0"/>
          <ac:inkMkLst>
            <pc:docMk/>
            <pc:sldMk cId="1849056027" sldId="350"/>
            <ac:inkMk id="3" creationId="{67175596-C5B6-4974-B149-20FEDB4C0CC5}"/>
          </ac:inkMkLst>
        </pc:inkChg>
      </pc:sldChg>
      <pc:sldChg chg="addSp">
        <pc:chgData name="高翔" userId="1a7361d22c554503" providerId="LiveId" clId="{AFD54B6D-0149-481E-AF05-297413855103}" dt="2017-12-22T15:39:54.687" v="0"/>
        <pc:sldMkLst>
          <pc:docMk/>
          <pc:sldMk cId="698171373" sldId="351"/>
        </pc:sldMkLst>
        <pc:inkChg chg="add">
          <ac:chgData name="高翔" userId="1a7361d22c554503" providerId="LiveId" clId="{AFD54B6D-0149-481E-AF05-297413855103}" dt="2017-12-22T15:39:54.687" v="0"/>
          <ac:inkMkLst>
            <pc:docMk/>
            <pc:sldMk cId="698171373" sldId="351"/>
            <ac:inkMk id="3" creationId="{881786F2-7B9D-43C3-8F22-8A2712B8E9DA}"/>
          </ac:inkMkLst>
        </pc:inkChg>
      </pc:sldChg>
      <pc:sldChg chg="addSp">
        <pc:chgData name="高翔" userId="1a7361d22c554503" providerId="LiveId" clId="{AFD54B6D-0149-481E-AF05-297413855103}" dt="2017-12-22T15:39:54.687" v="0"/>
        <pc:sldMkLst>
          <pc:docMk/>
          <pc:sldMk cId="315618803" sldId="352"/>
        </pc:sldMkLst>
        <pc:inkChg chg="add">
          <ac:chgData name="高翔" userId="1a7361d22c554503" providerId="LiveId" clId="{AFD54B6D-0149-481E-AF05-297413855103}" dt="2017-12-22T15:39:54.687" v="0"/>
          <ac:inkMkLst>
            <pc:docMk/>
            <pc:sldMk cId="315618803" sldId="352"/>
            <ac:inkMk id="3" creationId="{A251F311-D5DE-4F02-9723-1B618DFC5EA1}"/>
          </ac:inkMkLst>
        </pc:inkChg>
      </pc:sldChg>
      <pc:sldChg chg="addSp">
        <pc:chgData name="高翔" userId="1a7361d22c554503" providerId="LiveId" clId="{AFD54B6D-0149-481E-AF05-297413855103}" dt="2017-12-22T15:39:54.687" v="0"/>
        <pc:sldMkLst>
          <pc:docMk/>
          <pc:sldMk cId="299310913" sldId="353"/>
        </pc:sldMkLst>
        <pc:inkChg chg="add">
          <ac:chgData name="高翔" userId="1a7361d22c554503" providerId="LiveId" clId="{AFD54B6D-0149-481E-AF05-297413855103}" dt="2017-12-22T15:39:54.687" v="0"/>
          <ac:inkMkLst>
            <pc:docMk/>
            <pc:sldMk cId="299310913" sldId="353"/>
            <ac:inkMk id="3" creationId="{A30065F3-52B4-492F-AE6E-933D474A94D9}"/>
          </ac:inkMkLst>
        </pc:inkChg>
      </pc:sldChg>
      <pc:sldChg chg="addSp">
        <pc:chgData name="高翔" userId="1a7361d22c554503" providerId="LiveId" clId="{AFD54B6D-0149-481E-AF05-297413855103}" dt="2017-12-22T15:39:54.687" v="0"/>
        <pc:sldMkLst>
          <pc:docMk/>
          <pc:sldMk cId="391141668" sldId="355"/>
        </pc:sldMkLst>
        <pc:inkChg chg="add">
          <ac:chgData name="高翔" userId="1a7361d22c554503" providerId="LiveId" clId="{AFD54B6D-0149-481E-AF05-297413855103}" dt="2017-12-22T15:39:54.687" v="0"/>
          <ac:inkMkLst>
            <pc:docMk/>
            <pc:sldMk cId="391141668" sldId="355"/>
            <ac:inkMk id="3" creationId="{C5CD752B-9F80-4AF5-AA7C-92517082D9F0}"/>
          </ac:inkMkLst>
        </pc:inkChg>
      </pc:sldChg>
      <pc:sldChg chg="addSp">
        <pc:chgData name="高翔" userId="1a7361d22c554503" providerId="LiveId" clId="{AFD54B6D-0149-481E-AF05-297413855103}" dt="2017-12-22T15:39:54.687" v="0"/>
        <pc:sldMkLst>
          <pc:docMk/>
          <pc:sldMk cId="156858042" sldId="356"/>
        </pc:sldMkLst>
        <pc:inkChg chg="add">
          <ac:chgData name="高翔" userId="1a7361d22c554503" providerId="LiveId" clId="{AFD54B6D-0149-481E-AF05-297413855103}" dt="2017-12-22T15:39:54.687" v="0"/>
          <ac:inkMkLst>
            <pc:docMk/>
            <pc:sldMk cId="156858042" sldId="356"/>
            <ac:inkMk id="3" creationId="{2443B9C4-AD30-4184-B683-D8EC749A7A21}"/>
          </ac:inkMkLst>
        </pc:inkChg>
      </pc:sldChg>
      <pc:sldChg chg="addSp">
        <pc:chgData name="高翔" userId="1a7361d22c554503" providerId="LiveId" clId="{AFD54B6D-0149-481E-AF05-297413855103}" dt="2017-12-22T15:39:54.687" v="0"/>
        <pc:sldMkLst>
          <pc:docMk/>
          <pc:sldMk cId="1508010285" sldId="357"/>
        </pc:sldMkLst>
        <pc:inkChg chg="add">
          <ac:chgData name="高翔" userId="1a7361d22c554503" providerId="LiveId" clId="{AFD54B6D-0149-481E-AF05-297413855103}" dt="2017-12-22T15:39:54.687" v="0"/>
          <ac:inkMkLst>
            <pc:docMk/>
            <pc:sldMk cId="1508010285" sldId="357"/>
            <ac:inkMk id="3" creationId="{8F45EA5C-C8C2-42BF-BE50-FA694340F45C}"/>
          </ac:inkMkLst>
        </pc:inkChg>
      </pc:sldChg>
      <pc:sldChg chg="addSp">
        <pc:chgData name="高翔" userId="1a7361d22c554503" providerId="LiveId" clId="{AFD54B6D-0149-481E-AF05-297413855103}" dt="2017-12-22T15:39:54.687" v="0"/>
        <pc:sldMkLst>
          <pc:docMk/>
          <pc:sldMk cId="526858101" sldId="358"/>
        </pc:sldMkLst>
        <pc:inkChg chg="add">
          <ac:chgData name="高翔" userId="1a7361d22c554503" providerId="LiveId" clId="{AFD54B6D-0149-481E-AF05-297413855103}" dt="2017-12-22T15:39:54.687" v="0"/>
          <ac:inkMkLst>
            <pc:docMk/>
            <pc:sldMk cId="526858101" sldId="358"/>
            <ac:inkMk id="3" creationId="{6E543673-6C78-446F-8F50-91570FBF516A}"/>
          </ac:inkMkLst>
        </pc:inkChg>
      </pc:sldChg>
      <pc:sldChg chg="addSp">
        <pc:chgData name="高翔" userId="1a7361d22c554503" providerId="LiveId" clId="{AFD54B6D-0149-481E-AF05-297413855103}" dt="2017-12-22T15:39:54.687" v="0"/>
        <pc:sldMkLst>
          <pc:docMk/>
          <pc:sldMk cId="703675898" sldId="359"/>
        </pc:sldMkLst>
        <pc:inkChg chg="add">
          <ac:chgData name="高翔" userId="1a7361d22c554503" providerId="LiveId" clId="{AFD54B6D-0149-481E-AF05-297413855103}" dt="2017-12-22T15:39:54.687" v="0"/>
          <ac:inkMkLst>
            <pc:docMk/>
            <pc:sldMk cId="703675898" sldId="359"/>
            <ac:inkMk id="3" creationId="{2A298F3E-41AF-4DBC-B849-BB1EA6E12C36}"/>
          </ac:inkMkLst>
        </pc:inkChg>
      </pc:sldChg>
      <pc:sldChg chg="addSp">
        <pc:chgData name="高翔" userId="1a7361d22c554503" providerId="LiveId" clId="{AFD54B6D-0149-481E-AF05-297413855103}" dt="2017-12-22T15:39:54.687" v="0"/>
        <pc:sldMkLst>
          <pc:docMk/>
          <pc:sldMk cId="1351130863" sldId="360"/>
        </pc:sldMkLst>
        <pc:inkChg chg="add">
          <ac:chgData name="高翔" userId="1a7361d22c554503" providerId="LiveId" clId="{AFD54B6D-0149-481E-AF05-297413855103}" dt="2017-12-22T15:39:54.687" v="0"/>
          <ac:inkMkLst>
            <pc:docMk/>
            <pc:sldMk cId="1351130863" sldId="360"/>
            <ac:inkMk id="3" creationId="{FE9BD261-88D6-4190-A3C6-0B80D889D772}"/>
          </ac:inkMkLst>
        </pc:inkChg>
      </pc:sldChg>
      <pc:sldChg chg="addSp">
        <pc:chgData name="高翔" userId="1a7361d22c554503" providerId="LiveId" clId="{AFD54B6D-0149-481E-AF05-297413855103}" dt="2017-12-22T15:39:54.687" v="0"/>
        <pc:sldMkLst>
          <pc:docMk/>
          <pc:sldMk cId="189617283" sldId="362"/>
        </pc:sldMkLst>
        <pc:inkChg chg="add">
          <ac:chgData name="高翔" userId="1a7361d22c554503" providerId="LiveId" clId="{AFD54B6D-0149-481E-AF05-297413855103}" dt="2017-12-22T15:39:54.687" v="0"/>
          <ac:inkMkLst>
            <pc:docMk/>
            <pc:sldMk cId="189617283" sldId="362"/>
            <ac:inkMk id="3" creationId="{6A75DB2B-F1C7-4BFE-AD39-468066202924}"/>
          </ac:inkMkLst>
        </pc:inkChg>
      </pc:sldChg>
      <pc:sldChg chg="addSp">
        <pc:chgData name="高翔" userId="1a7361d22c554503" providerId="LiveId" clId="{AFD54B6D-0149-481E-AF05-297413855103}" dt="2017-12-22T15:39:54.687" v="0"/>
        <pc:sldMkLst>
          <pc:docMk/>
          <pc:sldMk cId="1774688523" sldId="363"/>
        </pc:sldMkLst>
        <pc:inkChg chg="add">
          <ac:chgData name="高翔" userId="1a7361d22c554503" providerId="LiveId" clId="{AFD54B6D-0149-481E-AF05-297413855103}" dt="2017-12-22T15:39:54.687" v="0"/>
          <ac:inkMkLst>
            <pc:docMk/>
            <pc:sldMk cId="1774688523" sldId="363"/>
            <ac:inkMk id="3" creationId="{11E2ECD1-CEE7-4170-A07A-4137DBFA1751}"/>
          </ac:inkMkLst>
        </pc:inkChg>
      </pc:sldChg>
      <pc:sldChg chg="addSp">
        <pc:chgData name="高翔" userId="1a7361d22c554503" providerId="LiveId" clId="{AFD54B6D-0149-481E-AF05-297413855103}" dt="2017-12-22T15:39:54.687" v="0"/>
        <pc:sldMkLst>
          <pc:docMk/>
          <pc:sldMk cId="466525008" sldId="364"/>
        </pc:sldMkLst>
        <pc:inkChg chg="add">
          <ac:chgData name="高翔" userId="1a7361d22c554503" providerId="LiveId" clId="{AFD54B6D-0149-481E-AF05-297413855103}" dt="2017-12-22T15:39:54.687" v="0"/>
          <ac:inkMkLst>
            <pc:docMk/>
            <pc:sldMk cId="466525008" sldId="364"/>
            <ac:inkMk id="3" creationId="{6889BE98-5C11-4094-8A2A-C93FC21DEF0C}"/>
          </ac:inkMkLst>
        </pc:inkChg>
      </pc:sldChg>
      <pc:sldChg chg="addSp">
        <pc:chgData name="高翔" userId="1a7361d22c554503" providerId="LiveId" clId="{AFD54B6D-0149-481E-AF05-297413855103}" dt="2017-12-22T15:39:54.687" v="0"/>
        <pc:sldMkLst>
          <pc:docMk/>
          <pc:sldMk cId="2108572218" sldId="365"/>
        </pc:sldMkLst>
        <pc:inkChg chg="add">
          <ac:chgData name="高翔" userId="1a7361d22c554503" providerId="LiveId" clId="{AFD54B6D-0149-481E-AF05-297413855103}" dt="2017-12-22T15:39:54.687" v="0"/>
          <ac:inkMkLst>
            <pc:docMk/>
            <pc:sldMk cId="2108572218" sldId="365"/>
            <ac:inkMk id="3" creationId="{88B05F49-4489-4D63-91DF-8AD4926603A1}"/>
          </ac:inkMkLst>
        </pc:inkChg>
      </pc:sldChg>
      <pc:sldChg chg="addSp">
        <pc:chgData name="高翔" userId="1a7361d22c554503" providerId="LiveId" clId="{AFD54B6D-0149-481E-AF05-297413855103}" dt="2017-12-22T15:39:54.687" v="0"/>
        <pc:sldMkLst>
          <pc:docMk/>
          <pc:sldMk cId="1004829575" sldId="366"/>
        </pc:sldMkLst>
        <pc:inkChg chg="add">
          <ac:chgData name="高翔" userId="1a7361d22c554503" providerId="LiveId" clId="{AFD54B6D-0149-481E-AF05-297413855103}" dt="2017-12-22T15:39:54.687" v="0"/>
          <ac:inkMkLst>
            <pc:docMk/>
            <pc:sldMk cId="1004829575" sldId="366"/>
            <ac:inkMk id="3" creationId="{FE1EE020-738F-4ABA-90AB-5148839FF205}"/>
          </ac:inkMkLst>
        </pc:inkChg>
      </pc:sldChg>
      <pc:sldChg chg="addSp">
        <pc:chgData name="高翔" userId="1a7361d22c554503" providerId="LiveId" clId="{AFD54B6D-0149-481E-AF05-297413855103}" dt="2017-12-22T15:39:54.687" v="0"/>
        <pc:sldMkLst>
          <pc:docMk/>
          <pc:sldMk cId="434417715" sldId="368"/>
        </pc:sldMkLst>
        <pc:inkChg chg="add">
          <ac:chgData name="高翔" userId="1a7361d22c554503" providerId="LiveId" clId="{AFD54B6D-0149-481E-AF05-297413855103}" dt="2017-12-22T15:39:54.687" v="0"/>
          <ac:inkMkLst>
            <pc:docMk/>
            <pc:sldMk cId="434417715" sldId="368"/>
            <ac:inkMk id="3" creationId="{ABE86851-D628-4C98-ACCF-C883B8DC3EC8}"/>
          </ac:inkMkLst>
        </pc:inkChg>
      </pc:sldChg>
      <pc:sldChg chg="addSp">
        <pc:chgData name="高翔" userId="1a7361d22c554503" providerId="LiveId" clId="{AFD54B6D-0149-481E-AF05-297413855103}" dt="2017-12-22T15:39:54.687" v="0"/>
        <pc:sldMkLst>
          <pc:docMk/>
          <pc:sldMk cId="1179483451" sldId="369"/>
        </pc:sldMkLst>
        <pc:inkChg chg="add">
          <ac:chgData name="高翔" userId="1a7361d22c554503" providerId="LiveId" clId="{AFD54B6D-0149-481E-AF05-297413855103}" dt="2017-12-22T15:39:54.687" v="0"/>
          <ac:inkMkLst>
            <pc:docMk/>
            <pc:sldMk cId="1179483451" sldId="369"/>
            <ac:inkMk id="4" creationId="{615D84A9-740D-4E74-80F9-C8F3880ED11B}"/>
          </ac:inkMkLst>
        </pc:inkChg>
      </pc:sldChg>
    </pc:docChg>
  </pc:docChgLst>
  <pc:docChgLst>
    <pc:chgData name="高翔" userId="1a7361d22c554503" providerId="LiveId" clId="{EBE0254B-1E2C-4B25-9F42-D51783521320}"/>
    <pc:docChg chg="modSld">
      <pc:chgData name="高翔" userId="1a7361d22c554503" providerId="LiveId" clId="{EBE0254B-1E2C-4B25-9F42-D51783521320}" dt="2017-12-29T13:41:26.387" v="1"/>
      <pc:docMkLst>
        <pc:docMk/>
      </pc:docMkLst>
      <pc:sldChg chg="addSp">
        <pc:chgData name="高翔" userId="1a7361d22c554503" providerId="LiveId" clId="{EBE0254B-1E2C-4B25-9F42-D51783521320}" dt="2017-12-29T11:56:26.841" v="0"/>
        <pc:sldMkLst>
          <pc:docMk/>
          <pc:sldMk cId="0" sldId="330"/>
        </pc:sldMkLst>
        <pc:inkChg chg="add">
          <ac:chgData name="高翔" userId="1a7361d22c554503" providerId="LiveId" clId="{EBE0254B-1E2C-4B25-9F42-D51783521320}" dt="2017-12-29T11:56:26.841" v="0"/>
          <ac:inkMkLst>
            <pc:docMk/>
            <pc:sldMk cId="0" sldId="330"/>
            <ac:inkMk id="3" creationId="{A02EF6ED-060C-4FC1-9747-A21AB30624A6}"/>
          </ac:inkMkLst>
        </pc:inkChg>
      </pc:sldChg>
      <pc:sldChg chg="addSp">
        <pc:chgData name="高翔" userId="1a7361d22c554503" providerId="LiveId" clId="{EBE0254B-1E2C-4B25-9F42-D51783521320}" dt="2017-12-29T11:56:26.841" v="0"/>
        <pc:sldMkLst>
          <pc:docMk/>
          <pc:sldMk cId="1748304363" sldId="333"/>
        </pc:sldMkLst>
        <pc:inkChg chg="add">
          <ac:chgData name="高翔" userId="1a7361d22c554503" providerId="LiveId" clId="{EBE0254B-1E2C-4B25-9F42-D51783521320}" dt="2017-12-29T11:56:26.841" v="0"/>
          <ac:inkMkLst>
            <pc:docMk/>
            <pc:sldMk cId="1748304363" sldId="333"/>
            <ac:inkMk id="3" creationId="{04A14FC0-167B-47D2-ABC9-4796751DC41F}"/>
          </ac:inkMkLst>
        </pc:inkChg>
      </pc:sldChg>
      <pc:sldChg chg="addSp">
        <pc:chgData name="高翔" userId="1a7361d22c554503" providerId="LiveId" clId="{EBE0254B-1E2C-4B25-9F42-D51783521320}" dt="2017-12-29T11:56:26.841" v="0"/>
        <pc:sldMkLst>
          <pc:docMk/>
          <pc:sldMk cId="247877183" sldId="334"/>
        </pc:sldMkLst>
        <pc:inkChg chg="add">
          <ac:chgData name="高翔" userId="1a7361d22c554503" providerId="LiveId" clId="{EBE0254B-1E2C-4B25-9F42-D51783521320}" dt="2017-12-29T11:56:26.841" v="0"/>
          <ac:inkMkLst>
            <pc:docMk/>
            <pc:sldMk cId="247877183" sldId="334"/>
            <ac:inkMk id="3" creationId="{C5F6AE87-9B8F-4B32-860C-C4301518D895}"/>
          </ac:inkMkLst>
        </pc:inkChg>
      </pc:sldChg>
      <pc:sldChg chg="addSp">
        <pc:chgData name="高翔" userId="1a7361d22c554503" providerId="LiveId" clId="{EBE0254B-1E2C-4B25-9F42-D51783521320}" dt="2017-12-29T11:56:26.841" v="0"/>
        <pc:sldMkLst>
          <pc:docMk/>
          <pc:sldMk cId="1497336995" sldId="335"/>
        </pc:sldMkLst>
        <pc:inkChg chg="add">
          <ac:chgData name="高翔" userId="1a7361d22c554503" providerId="LiveId" clId="{EBE0254B-1E2C-4B25-9F42-D51783521320}" dt="2017-12-29T11:56:26.841" v="0"/>
          <ac:inkMkLst>
            <pc:docMk/>
            <pc:sldMk cId="1497336995" sldId="335"/>
            <ac:inkMk id="3" creationId="{707D7C2A-07F9-41D6-A7DB-3E9C26C8F183}"/>
          </ac:inkMkLst>
        </pc:inkChg>
      </pc:sldChg>
      <pc:sldChg chg="addSp">
        <pc:chgData name="高翔" userId="1a7361d22c554503" providerId="LiveId" clId="{EBE0254B-1E2C-4B25-9F42-D51783521320}" dt="2017-12-29T11:56:26.841" v="0"/>
        <pc:sldMkLst>
          <pc:docMk/>
          <pc:sldMk cId="175417561" sldId="336"/>
        </pc:sldMkLst>
        <pc:inkChg chg="add">
          <ac:chgData name="高翔" userId="1a7361d22c554503" providerId="LiveId" clId="{EBE0254B-1E2C-4B25-9F42-D51783521320}" dt="2017-12-29T11:56:26.841" v="0"/>
          <ac:inkMkLst>
            <pc:docMk/>
            <pc:sldMk cId="175417561" sldId="336"/>
            <ac:inkMk id="3" creationId="{FAAFD994-2A74-4066-9890-B2622A7722D2}"/>
          </ac:inkMkLst>
        </pc:inkChg>
      </pc:sldChg>
      <pc:sldChg chg="addSp">
        <pc:chgData name="高翔" userId="1a7361d22c554503" providerId="LiveId" clId="{EBE0254B-1E2C-4B25-9F42-D51783521320}" dt="2017-12-29T11:56:26.841" v="0"/>
        <pc:sldMkLst>
          <pc:docMk/>
          <pc:sldMk cId="1641172438" sldId="337"/>
        </pc:sldMkLst>
        <pc:inkChg chg="add">
          <ac:chgData name="高翔" userId="1a7361d22c554503" providerId="LiveId" clId="{EBE0254B-1E2C-4B25-9F42-D51783521320}" dt="2017-12-29T11:56:26.841" v="0"/>
          <ac:inkMkLst>
            <pc:docMk/>
            <pc:sldMk cId="1641172438" sldId="337"/>
            <ac:inkMk id="3" creationId="{E61E4431-5801-4D57-BD50-1095D8D84382}"/>
          </ac:inkMkLst>
        </pc:inkChg>
      </pc:sldChg>
      <pc:sldChg chg="addSp">
        <pc:chgData name="高翔" userId="1a7361d22c554503" providerId="LiveId" clId="{EBE0254B-1E2C-4B25-9F42-D51783521320}" dt="2017-12-29T11:56:26.841" v="0"/>
        <pc:sldMkLst>
          <pc:docMk/>
          <pc:sldMk cId="1987473939" sldId="338"/>
        </pc:sldMkLst>
        <pc:inkChg chg="add">
          <ac:chgData name="高翔" userId="1a7361d22c554503" providerId="LiveId" clId="{EBE0254B-1E2C-4B25-9F42-D51783521320}" dt="2017-12-29T11:56:26.841" v="0"/>
          <ac:inkMkLst>
            <pc:docMk/>
            <pc:sldMk cId="1987473939" sldId="338"/>
            <ac:inkMk id="3" creationId="{9E62AB78-E6A4-4FB6-B5B0-73C878B2C58E}"/>
          </ac:inkMkLst>
        </pc:inkChg>
      </pc:sldChg>
      <pc:sldChg chg="addSp">
        <pc:chgData name="高翔" userId="1a7361d22c554503" providerId="LiveId" clId="{EBE0254B-1E2C-4B25-9F42-D51783521320}" dt="2017-12-29T11:56:26.841" v="0"/>
        <pc:sldMkLst>
          <pc:docMk/>
          <pc:sldMk cId="69421305" sldId="339"/>
        </pc:sldMkLst>
        <pc:inkChg chg="add">
          <ac:chgData name="高翔" userId="1a7361d22c554503" providerId="LiveId" clId="{EBE0254B-1E2C-4B25-9F42-D51783521320}" dt="2017-12-29T11:56:26.841" v="0"/>
          <ac:inkMkLst>
            <pc:docMk/>
            <pc:sldMk cId="69421305" sldId="339"/>
            <ac:inkMk id="3" creationId="{46B7AC7D-0939-4533-AD01-4F63405A2E45}"/>
          </ac:inkMkLst>
        </pc:inkChg>
      </pc:sldChg>
      <pc:sldChg chg="addSp">
        <pc:chgData name="高翔" userId="1a7361d22c554503" providerId="LiveId" clId="{EBE0254B-1E2C-4B25-9F42-D51783521320}" dt="2017-12-29T13:41:26.387" v="1"/>
        <pc:sldMkLst>
          <pc:docMk/>
          <pc:sldMk cId="1141870036" sldId="340"/>
        </pc:sldMkLst>
        <pc:inkChg chg="add">
          <ac:chgData name="高翔" userId="1a7361d22c554503" providerId="LiveId" clId="{EBE0254B-1E2C-4B25-9F42-D51783521320}" dt="2017-12-29T13:41:26.387" v="1"/>
          <ac:inkMkLst>
            <pc:docMk/>
            <pc:sldMk cId="1141870036" sldId="340"/>
            <ac:inkMk id="3" creationId="{14E71150-BFAD-4171-A82B-ACBAC89EE421}"/>
          </ac:inkMkLst>
        </pc:inkChg>
      </pc:sldChg>
      <pc:sldChg chg="addSp">
        <pc:chgData name="高翔" userId="1a7361d22c554503" providerId="LiveId" clId="{EBE0254B-1E2C-4B25-9F42-D51783521320}" dt="2017-12-29T13:41:26.387" v="1"/>
        <pc:sldMkLst>
          <pc:docMk/>
          <pc:sldMk cId="2069025822" sldId="343"/>
        </pc:sldMkLst>
        <pc:inkChg chg="add">
          <ac:chgData name="高翔" userId="1a7361d22c554503" providerId="LiveId" clId="{EBE0254B-1E2C-4B25-9F42-D51783521320}" dt="2017-12-29T13:41:26.387" v="1"/>
          <ac:inkMkLst>
            <pc:docMk/>
            <pc:sldMk cId="2069025822" sldId="343"/>
            <ac:inkMk id="3" creationId="{267CF881-7A3B-4481-9CB5-8AA318159B6B}"/>
          </ac:inkMkLst>
        </pc:inkChg>
      </pc:sldChg>
      <pc:sldChg chg="addSp">
        <pc:chgData name="高翔" userId="1a7361d22c554503" providerId="LiveId" clId="{EBE0254B-1E2C-4B25-9F42-D51783521320}" dt="2017-12-29T11:56:26.841" v="0"/>
        <pc:sldMkLst>
          <pc:docMk/>
          <pc:sldMk cId="2084801473" sldId="344"/>
        </pc:sldMkLst>
        <pc:inkChg chg="add">
          <ac:chgData name="高翔" userId="1a7361d22c554503" providerId="LiveId" clId="{EBE0254B-1E2C-4B25-9F42-D51783521320}" dt="2017-12-29T11:56:26.841" v="0"/>
          <ac:inkMkLst>
            <pc:docMk/>
            <pc:sldMk cId="2084801473" sldId="344"/>
            <ac:inkMk id="3" creationId="{091E6B4B-76A5-47BD-AFE4-BF7F7B97DE2E}"/>
          </ac:inkMkLst>
        </pc:inkChg>
      </pc:sldChg>
      <pc:sldChg chg="addSp">
        <pc:chgData name="高翔" userId="1a7361d22c554503" providerId="LiveId" clId="{EBE0254B-1E2C-4B25-9F42-D51783521320}" dt="2017-12-29T13:41:26.387" v="1"/>
        <pc:sldMkLst>
          <pc:docMk/>
          <pc:sldMk cId="915172259" sldId="345"/>
        </pc:sldMkLst>
        <pc:inkChg chg="add">
          <ac:chgData name="高翔" userId="1a7361d22c554503" providerId="LiveId" clId="{EBE0254B-1E2C-4B25-9F42-D51783521320}" dt="2017-12-29T13:41:26.387" v="1"/>
          <ac:inkMkLst>
            <pc:docMk/>
            <pc:sldMk cId="915172259" sldId="345"/>
            <ac:inkMk id="3" creationId="{9076B2AF-C411-494E-B227-0B77E756D062}"/>
          </ac:inkMkLst>
        </pc:inkChg>
      </pc:sldChg>
      <pc:sldChg chg="addSp">
        <pc:chgData name="高翔" userId="1a7361d22c554503" providerId="LiveId" clId="{EBE0254B-1E2C-4B25-9F42-D51783521320}" dt="2017-12-29T13:41:26.387" v="1"/>
        <pc:sldMkLst>
          <pc:docMk/>
          <pc:sldMk cId="1492070127" sldId="346"/>
        </pc:sldMkLst>
        <pc:inkChg chg="add">
          <ac:chgData name="高翔" userId="1a7361d22c554503" providerId="LiveId" clId="{EBE0254B-1E2C-4B25-9F42-D51783521320}" dt="2017-12-29T13:41:26.387" v="1"/>
          <ac:inkMkLst>
            <pc:docMk/>
            <pc:sldMk cId="1492070127" sldId="346"/>
            <ac:inkMk id="3" creationId="{91495551-EFAA-47A2-A1A5-DE1C35A0233E}"/>
          </ac:inkMkLst>
        </pc:inkChg>
      </pc:sldChg>
      <pc:sldChg chg="addSp">
        <pc:chgData name="高翔" userId="1a7361d22c554503" providerId="LiveId" clId="{EBE0254B-1E2C-4B25-9F42-D51783521320}" dt="2017-12-29T13:41:26.387" v="1"/>
        <pc:sldMkLst>
          <pc:docMk/>
          <pc:sldMk cId="1056078470" sldId="347"/>
        </pc:sldMkLst>
        <pc:inkChg chg="add">
          <ac:chgData name="高翔" userId="1a7361d22c554503" providerId="LiveId" clId="{EBE0254B-1E2C-4B25-9F42-D51783521320}" dt="2017-12-29T13:41:26.387" v="1"/>
          <ac:inkMkLst>
            <pc:docMk/>
            <pc:sldMk cId="1056078470" sldId="347"/>
            <ac:inkMk id="3" creationId="{1E8C6109-B67A-402A-9946-047135078E99}"/>
          </ac:inkMkLst>
        </pc:inkChg>
      </pc:sldChg>
      <pc:sldChg chg="addSp">
        <pc:chgData name="高翔" userId="1a7361d22c554503" providerId="LiveId" clId="{EBE0254B-1E2C-4B25-9F42-D51783521320}" dt="2017-12-29T13:41:26.387" v="1"/>
        <pc:sldMkLst>
          <pc:docMk/>
          <pc:sldMk cId="209253146" sldId="348"/>
        </pc:sldMkLst>
        <pc:inkChg chg="add">
          <ac:chgData name="高翔" userId="1a7361d22c554503" providerId="LiveId" clId="{EBE0254B-1E2C-4B25-9F42-D51783521320}" dt="2017-12-29T13:41:26.387" v="1"/>
          <ac:inkMkLst>
            <pc:docMk/>
            <pc:sldMk cId="209253146" sldId="348"/>
            <ac:inkMk id="3" creationId="{96DEE146-99FC-406F-8432-62F734C17CCA}"/>
          </ac:inkMkLst>
        </pc:inkChg>
      </pc:sldChg>
      <pc:sldChg chg="addSp">
        <pc:chgData name="高翔" userId="1a7361d22c554503" providerId="LiveId" clId="{EBE0254B-1E2C-4B25-9F42-D51783521320}" dt="2017-12-29T13:41:26.387" v="1"/>
        <pc:sldMkLst>
          <pc:docMk/>
          <pc:sldMk cId="2029895673" sldId="349"/>
        </pc:sldMkLst>
        <pc:inkChg chg="add">
          <ac:chgData name="高翔" userId="1a7361d22c554503" providerId="LiveId" clId="{EBE0254B-1E2C-4B25-9F42-D51783521320}" dt="2017-12-29T13:41:26.387" v="1"/>
          <ac:inkMkLst>
            <pc:docMk/>
            <pc:sldMk cId="2029895673" sldId="349"/>
            <ac:inkMk id="3" creationId="{0B47D8E1-94A3-4788-BD46-113854463267}"/>
          </ac:inkMkLst>
        </pc:inkChg>
      </pc:sldChg>
      <pc:sldChg chg="addSp">
        <pc:chgData name="高翔" userId="1a7361d22c554503" providerId="LiveId" clId="{EBE0254B-1E2C-4B25-9F42-D51783521320}" dt="2017-12-29T13:41:26.387" v="1"/>
        <pc:sldMkLst>
          <pc:docMk/>
          <pc:sldMk cId="2016757767" sldId="350"/>
        </pc:sldMkLst>
        <pc:inkChg chg="add">
          <ac:chgData name="高翔" userId="1a7361d22c554503" providerId="LiveId" clId="{EBE0254B-1E2C-4B25-9F42-D51783521320}" dt="2017-12-29T13:41:26.387" v="1"/>
          <ac:inkMkLst>
            <pc:docMk/>
            <pc:sldMk cId="2016757767" sldId="350"/>
            <ac:inkMk id="3" creationId="{904C618C-421C-4156-BCBA-26BB372F6338}"/>
          </ac:inkMkLst>
        </pc:inkChg>
      </pc:sldChg>
    </pc:docChg>
  </pc:docChgLst>
  <pc:docChgLst>
    <pc:chgData name="高翔" userId="1a7361d22c554503" providerId="LiveId" clId="{C4230704-0A0A-4944-87CF-557997C6A232}"/>
    <pc:docChg chg="modSld">
      <pc:chgData name="高翔" userId="1a7361d22c554503" providerId="LiveId" clId="{C4230704-0A0A-4944-87CF-557997C6A232}" dt="2017-12-16T09:29:36.422" v="1"/>
      <pc:docMkLst>
        <pc:docMk/>
      </pc:docMkLst>
      <pc:sldChg chg="addSp">
        <pc:chgData name="高翔" userId="1a7361d22c554503" providerId="LiveId" clId="{C4230704-0A0A-4944-87CF-557997C6A232}" dt="2017-12-16T08:41:46.830" v="0"/>
        <pc:sldMkLst>
          <pc:docMk/>
          <pc:sldMk cId="1124594276" sldId="332"/>
        </pc:sldMkLst>
        <pc:inkChg chg="add">
          <ac:chgData name="高翔" userId="1a7361d22c554503" providerId="LiveId" clId="{C4230704-0A0A-4944-87CF-557997C6A232}" dt="2017-12-16T08:41:46.830" v="0"/>
          <ac:inkMkLst>
            <pc:docMk/>
            <pc:sldMk cId="1124594276" sldId="332"/>
            <ac:inkMk id="3" creationId="{0C3EAE41-9460-4F4F-B9A6-173D5B9FEA36}"/>
          </ac:inkMkLst>
        </pc:inkChg>
      </pc:sldChg>
      <pc:sldChg chg="addSp">
        <pc:chgData name="高翔" userId="1a7361d22c554503" providerId="LiveId" clId="{C4230704-0A0A-4944-87CF-557997C6A232}" dt="2017-12-16T08:41:46.830" v="0"/>
        <pc:sldMkLst>
          <pc:docMk/>
          <pc:sldMk cId="1748304363" sldId="333"/>
        </pc:sldMkLst>
        <pc:inkChg chg="add">
          <ac:chgData name="高翔" userId="1a7361d22c554503" providerId="LiveId" clId="{C4230704-0A0A-4944-87CF-557997C6A232}" dt="2017-12-16T08:41:46.830" v="0"/>
          <ac:inkMkLst>
            <pc:docMk/>
            <pc:sldMk cId="1748304363" sldId="333"/>
            <ac:inkMk id="3" creationId="{91CBF403-93C9-431B-BE6B-AB65CA0FC220}"/>
          </ac:inkMkLst>
        </pc:inkChg>
      </pc:sldChg>
      <pc:sldChg chg="addSp">
        <pc:chgData name="高翔" userId="1a7361d22c554503" providerId="LiveId" clId="{C4230704-0A0A-4944-87CF-557997C6A232}" dt="2017-12-16T08:41:46.830" v="0"/>
        <pc:sldMkLst>
          <pc:docMk/>
          <pc:sldMk cId="847109163" sldId="336"/>
        </pc:sldMkLst>
        <pc:inkChg chg="add">
          <ac:chgData name="高翔" userId="1a7361d22c554503" providerId="LiveId" clId="{C4230704-0A0A-4944-87CF-557997C6A232}" dt="2017-12-16T08:41:46.830" v="0"/>
          <ac:inkMkLst>
            <pc:docMk/>
            <pc:sldMk cId="847109163" sldId="336"/>
            <ac:inkMk id="3" creationId="{BF3B62D3-22A5-4585-A6C3-5A0A5D21DDD8}"/>
          </ac:inkMkLst>
        </pc:inkChg>
      </pc:sldChg>
      <pc:sldChg chg="addSp">
        <pc:chgData name="高翔" userId="1a7361d22c554503" providerId="LiveId" clId="{C4230704-0A0A-4944-87CF-557997C6A232}" dt="2017-12-16T08:41:46.830" v="0"/>
        <pc:sldMkLst>
          <pc:docMk/>
          <pc:sldMk cId="1212788491" sldId="337"/>
        </pc:sldMkLst>
        <pc:inkChg chg="add">
          <ac:chgData name="高翔" userId="1a7361d22c554503" providerId="LiveId" clId="{C4230704-0A0A-4944-87CF-557997C6A232}" dt="2017-12-16T08:41:46.830" v="0"/>
          <ac:inkMkLst>
            <pc:docMk/>
            <pc:sldMk cId="1212788491" sldId="337"/>
            <ac:inkMk id="3" creationId="{AE20F5BB-1A7E-4DA8-96ED-0321922C4345}"/>
          </ac:inkMkLst>
        </pc:inkChg>
      </pc:sldChg>
      <pc:sldChg chg="addSp">
        <pc:chgData name="高翔" userId="1a7361d22c554503" providerId="LiveId" clId="{C4230704-0A0A-4944-87CF-557997C6A232}" dt="2017-12-16T08:41:46.830" v="0"/>
        <pc:sldMkLst>
          <pc:docMk/>
          <pc:sldMk cId="381033445" sldId="338"/>
        </pc:sldMkLst>
        <pc:inkChg chg="add">
          <ac:chgData name="高翔" userId="1a7361d22c554503" providerId="LiveId" clId="{C4230704-0A0A-4944-87CF-557997C6A232}" dt="2017-12-16T08:41:46.830" v="0"/>
          <ac:inkMkLst>
            <pc:docMk/>
            <pc:sldMk cId="381033445" sldId="338"/>
            <ac:inkMk id="3" creationId="{1D16A725-79A9-4F13-A872-21477F1A4BF0}"/>
          </ac:inkMkLst>
        </pc:inkChg>
      </pc:sldChg>
      <pc:sldChg chg="addSp">
        <pc:chgData name="高翔" userId="1a7361d22c554503" providerId="LiveId" clId="{C4230704-0A0A-4944-87CF-557997C6A232}" dt="2017-12-16T08:41:46.830" v="0"/>
        <pc:sldMkLst>
          <pc:docMk/>
          <pc:sldMk cId="232874761" sldId="339"/>
        </pc:sldMkLst>
        <pc:inkChg chg="add">
          <ac:chgData name="高翔" userId="1a7361d22c554503" providerId="LiveId" clId="{C4230704-0A0A-4944-87CF-557997C6A232}" dt="2017-12-16T08:41:46.830" v="0"/>
          <ac:inkMkLst>
            <pc:docMk/>
            <pc:sldMk cId="232874761" sldId="339"/>
            <ac:inkMk id="3" creationId="{C9C53D82-CB75-4070-96BC-BA0EFDFC8257}"/>
          </ac:inkMkLst>
        </pc:inkChg>
      </pc:sldChg>
      <pc:sldChg chg="addSp">
        <pc:chgData name="高翔" userId="1a7361d22c554503" providerId="LiveId" clId="{C4230704-0A0A-4944-87CF-557997C6A232}" dt="2017-12-16T08:41:46.830" v="0"/>
        <pc:sldMkLst>
          <pc:docMk/>
          <pc:sldMk cId="1371070602" sldId="340"/>
        </pc:sldMkLst>
        <pc:inkChg chg="add">
          <ac:chgData name="高翔" userId="1a7361d22c554503" providerId="LiveId" clId="{C4230704-0A0A-4944-87CF-557997C6A232}" dt="2017-12-16T08:41:46.830" v="0"/>
          <ac:inkMkLst>
            <pc:docMk/>
            <pc:sldMk cId="1371070602" sldId="340"/>
            <ac:inkMk id="3" creationId="{CAFC4481-23FA-400E-8C2E-6D4E2CB0FB91}"/>
          </ac:inkMkLst>
        </pc:inkChg>
      </pc:sldChg>
      <pc:sldChg chg="addSp">
        <pc:chgData name="高翔" userId="1a7361d22c554503" providerId="LiveId" clId="{C4230704-0A0A-4944-87CF-557997C6A232}" dt="2017-12-16T08:41:46.830" v="0"/>
        <pc:sldMkLst>
          <pc:docMk/>
          <pc:sldMk cId="1693659630" sldId="341"/>
        </pc:sldMkLst>
        <pc:inkChg chg="add">
          <ac:chgData name="高翔" userId="1a7361d22c554503" providerId="LiveId" clId="{C4230704-0A0A-4944-87CF-557997C6A232}" dt="2017-12-16T08:41:46.830" v="0"/>
          <ac:inkMkLst>
            <pc:docMk/>
            <pc:sldMk cId="1693659630" sldId="341"/>
            <ac:inkMk id="3" creationId="{9E505FD5-A68B-42E0-B5EB-CFD3702A6DD7}"/>
          </ac:inkMkLst>
        </pc:inkChg>
      </pc:sldChg>
      <pc:sldChg chg="addSp">
        <pc:chgData name="高翔" userId="1a7361d22c554503" providerId="LiveId" clId="{C4230704-0A0A-4944-87CF-557997C6A232}" dt="2017-12-16T08:41:46.830" v="0"/>
        <pc:sldMkLst>
          <pc:docMk/>
          <pc:sldMk cId="890928180" sldId="342"/>
        </pc:sldMkLst>
        <pc:inkChg chg="add">
          <ac:chgData name="高翔" userId="1a7361d22c554503" providerId="LiveId" clId="{C4230704-0A0A-4944-87CF-557997C6A232}" dt="2017-12-16T08:41:46.830" v="0"/>
          <ac:inkMkLst>
            <pc:docMk/>
            <pc:sldMk cId="890928180" sldId="342"/>
            <ac:inkMk id="3" creationId="{E8EEC37F-9A9D-4FEB-B0C5-AEAA26ABC940}"/>
          </ac:inkMkLst>
        </pc:inkChg>
      </pc:sldChg>
      <pc:sldChg chg="addSp">
        <pc:chgData name="高翔" userId="1a7361d22c554503" providerId="LiveId" clId="{C4230704-0A0A-4944-87CF-557997C6A232}" dt="2017-12-16T08:41:46.830" v="0"/>
        <pc:sldMkLst>
          <pc:docMk/>
          <pc:sldMk cId="650194942" sldId="343"/>
        </pc:sldMkLst>
        <pc:inkChg chg="add">
          <ac:chgData name="高翔" userId="1a7361d22c554503" providerId="LiveId" clId="{C4230704-0A0A-4944-87CF-557997C6A232}" dt="2017-12-16T08:41:46.830" v="0"/>
          <ac:inkMkLst>
            <pc:docMk/>
            <pc:sldMk cId="650194942" sldId="343"/>
            <ac:inkMk id="4" creationId="{D6969A5E-49BD-4B3F-807A-47F2043EE67D}"/>
          </ac:inkMkLst>
        </pc:inkChg>
      </pc:sldChg>
      <pc:sldChg chg="addSp">
        <pc:chgData name="高翔" userId="1a7361d22c554503" providerId="LiveId" clId="{C4230704-0A0A-4944-87CF-557997C6A232}" dt="2017-12-16T08:41:46.830" v="0"/>
        <pc:sldMkLst>
          <pc:docMk/>
          <pc:sldMk cId="763786477" sldId="344"/>
        </pc:sldMkLst>
        <pc:inkChg chg="add">
          <ac:chgData name="高翔" userId="1a7361d22c554503" providerId="LiveId" clId="{C4230704-0A0A-4944-87CF-557997C6A232}" dt="2017-12-16T08:41:46.830" v="0"/>
          <ac:inkMkLst>
            <pc:docMk/>
            <pc:sldMk cId="763786477" sldId="344"/>
            <ac:inkMk id="3" creationId="{888651F8-D7D0-48A7-9BD4-DB0BA917729D}"/>
          </ac:inkMkLst>
        </pc:inkChg>
      </pc:sldChg>
      <pc:sldChg chg="addSp">
        <pc:chgData name="高翔" userId="1a7361d22c554503" providerId="LiveId" clId="{C4230704-0A0A-4944-87CF-557997C6A232}" dt="2017-12-16T08:41:46.830" v="0"/>
        <pc:sldMkLst>
          <pc:docMk/>
          <pc:sldMk cId="89752652" sldId="345"/>
        </pc:sldMkLst>
        <pc:inkChg chg="add">
          <ac:chgData name="高翔" userId="1a7361d22c554503" providerId="LiveId" clId="{C4230704-0A0A-4944-87CF-557997C6A232}" dt="2017-12-16T08:41:46.830" v="0"/>
          <ac:inkMkLst>
            <pc:docMk/>
            <pc:sldMk cId="89752652" sldId="345"/>
            <ac:inkMk id="3" creationId="{E18175B2-6FA2-432B-A78B-DC9581CBBA2B}"/>
          </ac:inkMkLst>
        </pc:inkChg>
      </pc:sldChg>
      <pc:sldChg chg="addSp">
        <pc:chgData name="高翔" userId="1a7361d22c554503" providerId="LiveId" clId="{C4230704-0A0A-4944-87CF-557997C6A232}" dt="2017-12-16T08:41:46.830" v="0"/>
        <pc:sldMkLst>
          <pc:docMk/>
          <pc:sldMk cId="464391866" sldId="346"/>
        </pc:sldMkLst>
        <pc:inkChg chg="add">
          <ac:chgData name="高翔" userId="1a7361d22c554503" providerId="LiveId" clId="{C4230704-0A0A-4944-87CF-557997C6A232}" dt="2017-12-16T08:41:46.830" v="0"/>
          <ac:inkMkLst>
            <pc:docMk/>
            <pc:sldMk cId="464391866" sldId="346"/>
            <ac:inkMk id="3" creationId="{62E933F9-A05C-4FB1-A907-843812D47B43}"/>
          </ac:inkMkLst>
        </pc:inkChg>
      </pc:sldChg>
      <pc:sldChg chg="addSp">
        <pc:chgData name="高翔" userId="1a7361d22c554503" providerId="LiveId" clId="{C4230704-0A0A-4944-87CF-557997C6A232}" dt="2017-12-16T08:41:46.830" v="0"/>
        <pc:sldMkLst>
          <pc:docMk/>
          <pc:sldMk cId="1128507543" sldId="347"/>
        </pc:sldMkLst>
        <pc:inkChg chg="add">
          <ac:chgData name="高翔" userId="1a7361d22c554503" providerId="LiveId" clId="{C4230704-0A0A-4944-87CF-557997C6A232}" dt="2017-12-16T08:41:46.830" v="0"/>
          <ac:inkMkLst>
            <pc:docMk/>
            <pc:sldMk cId="1128507543" sldId="347"/>
            <ac:inkMk id="3" creationId="{244F8D7B-E4BA-4D7A-BDAB-9A394357BD0B}"/>
          </ac:inkMkLst>
        </pc:inkChg>
      </pc:sldChg>
      <pc:sldChg chg="addSp">
        <pc:chgData name="高翔" userId="1a7361d22c554503" providerId="LiveId" clId="{C4230704-0A0A-4944-87CF-557997C6A232}" dt="2017-12-16T08:41:46.830" v="0"/>
        <pc:sldMkLst>
          <pc:docMk/>
          <pc:sldMk cId="548870404" sldId="348"/>
        </pc:sldMkLst>
        <pc:inkChg chg="add">
          <ac:chgData name="高翔" userId="1a7361d22c554503" providerId="LiveId" clId="{C4230704-0A0A-4944-87CF-557997C6A232}" dt="2017-12-16T08:41:46.830" v="0"/>
          <ac:inkMkLst>
            <pc:docMk/>
            <pc:sldMk cId="548870404" sldId="348"/>
            <ac:inkMk id="3" creationId="{F1C30A83-B335-4E28-A1D7-1C26BC642BDB}"/>
          </ac:inkMkLst>
        </pc:inkChg>
      </pc:sldChg>
      <pc:sldChg chg="addSp">
        <pc:chgData name="高翔" userId="1a7361d22c554503" providerId="LiveId" clId="{C4230704-0A0A-4944-87CF-557997C6A232}" dt="2017-12-16T09:29:36.422" v="1"/>
        <pc:sldMkLst>
          <pc:docMk/>
          <pc:sldMk cId="1626941490" sldId="349"/>
        </pc:sldMkLst>
        <pc:inkChg chg="add">
          <ac:chgData name="高翔" userId="1a7361d22c554503" providerId="LiveId" clId="{C4230704-0A0A-4944-87CF-557997C6A232}" dt="2017-12-16T09:29:36.422" v="1"/>
          <ac:inkMkLst>
            <pc:docMk/>
            <pc:sldMk cId="1626941490" sldId="349"/>
            <ac:inkMk id="6" creationId="{F347B7AF-45AC-46D0-9791-5EF89E3DD2A2}"/>
          </ac:inkMkLst>
        </pc:inkChg>
      </pc:sldChg>
      <pc:sldChg chg="addSp">
        <pc:chgData name="高翔" userId="1a7361d22c554503" providerId="LiveId" clId="{C4230704-0A0A-4944-87CF-557997C6A232}" dt="2017-12-16T09:29:36.422" v="1"/>
        <pc:sldMkLst>
          <pc:docMk/>
          <pc:sldMk cId="1267872065" sldId="352"/>
        </pc:sldMkLst>
        <pc:inkChg chg="add">
          <ac:chgData name="高翔" userId="1a7361d22c554503" providerId="LiveId" clId="{C4230704-0A0A-4944-87CF-557997C6A232}" dt="2017-12-16T09:29:36.422" v="1"/>
          <ac:inkMkLst>
            <pc:docMk/>
            <pc:sldMk cId="1267872065" sldId="352"/>
            <ac:inkMk id="3" creationId="{C3080041-DF8D-498C-B01B-8D94C9123431}"/>
          </ac:inkMkLst>
        </pc:inkChg>
      </pc:sldChg>
      <pc:sldChg chg="addSp">
        <pc:chgData name="高翔" userId="1a7361d22c554503" providerId="LiveId" clId="{C4230704-0A0A-4944-87CF-557997C6A232}" dt="2017-12-16T09:29:36.422" v="1"/>
        <pc:sldMkLst>
          <pc:docMk/>
          <pc:sldMk cId="612480302" sldId="353"/>
        </pc:sldMkLst>
        <pc:inkChg chg="add">
          <ac:chgData name="高翔" userId="1a7361d22c554503" providerId="LiveId" clId="{C4230704-0A0A-4944-87CF-557997C6A232}" dt="2017-12-16T09:29:36.422" v="1"/>
          <ac:inkMkLst>
            <pc:docMk/>
            <pc:sldMk cId="612480302" sldId="353"/>
            <ac:inkMk id="3" creationId="{A440182C-88B1-4A52-89F9-B98AC1B8AE89}"/>
          </ac:inkMkLst>
        </pc:inkChg>
      </pc:sldChg>
      <pc:sldChg chg="addSp">
        <pc:chgData name="高翔" userId="1a7361d22c554503" providerId="LiveId" clId="{C4230704-0A0A-4944-87CF-557997C6A232}" dt="2017-12-16T09:29:36.422" v="1"/>
        <pc:sldMkLst>
          <pc:docMk/>
          <pc:sldMk cId="959374035" sldId="354"/>
        </pc:sldMkLst>
        <pc:inkChg chg="add">
          <ac:chgData name="高翔" userId="1a7361d22c554503" providerId="LiveId" clId="{C4230704-0A0A-4944-87CF-557997C6A232}" dt="2017-12-16T09:29:36.422" v="1"/>
          <ac:inkMkLst>
            <pc:docMk/>
            <pc:sldMk cId="959374035" sldId="354"/>
            <ac:inkMk id="3" creationId="{11CE3258-E21C-477D-9911-989FDF1F997F}"/>
          </ac:inkMkLst>
        </pc:inkChg>
      </pc:sldChg>
      <pc:sldChg chg="addSp">
        <pc:chgData name="高翔" userId="1a7361d22c554503" providerId="LiveId" clId="{C4230704-0A0A-4944-87CF-557997C6A232}" dt="2017-12-16T09:29:36.422" v="1"/>
        <pc:sldMkLst>
          <pc:docMk/>
          <pc:sldMk cId="1779121854" sldId="355"/>
        </pc:sldMkLst>
        <pc:inkChg chg="add">
          <ac:chgData name="高翔" userId="1a7361d22c554503" providerId="LiveId" clId="{C4230704-0A0A-4944-87CF-557997C6A232}" dt="2017-12-16T09:29:36.422" v="1"/>
          <ac:inkMkLst>
            <pc:docMk/>
            <pc:sldMk cId="1779121854" sldId="355"/>
            <ac:inkMk id="4" creationId="{365B17B0-9976-4B3A-A67F-6283E30CA798}"/>
          </ac:inkMkLst>
        </pc:inkChg>
      </pc:sldChg>
      <pc:sldChg chg="addSp">
        <pc:chgData name="高翔" userId="1a7361d22c554503" providerId="LiveId" clId="{C4230704-0A0A-4944-87CF-557997C6A232}" dt="2017-12-16T09:29:36.422" v="1"/>
        <pc:sldMkLst>
          <pc:docMk/>
          <pc:sldMk cId="376231975" sldId="356"/>
        </pc:sldMkLst>
        <pc:inkChg chg="add">
          <ac:chgData name="高翔" userId="1a7361d22c554503" providerId="LiveId" clId="{C4230704-0A0A-4944-87CF-557997C6A232}" dt="2017-12-16T09:29:36.422" v="1"/>
          <ac:inkMkLst>
            <pc:docMk/>
            <pc:sldMk cId="376231975" sldId="356"/>
            <ac:inkMk id="3" creationId="{FF715764-683D-4D09-901F-9FF61539D25B}"/>
          </ac:inkMkLst>
        </pc:inkChg>
      </pc:sldChg>
      <pc:sldChg chg="addSp">
        <pc:chgData name="高翔" userId="1a7361d22c554503" providerId="LiveId" clId="{C4230704-0A0A-4944-87CF-557997C6A232}" dt="2017-12-16T09:29:36.422" v="1"/>
        <pc:sldMkLst>
          <pc:docMk/>
          <pc:sldMk cId="1799771172" sldId="357"/>
        </pc:sldMkLst>
        <pc:inkChg chg="add">
          <ac:chgData name="高翔" userId="1a7361d22c554503" providerId="LiveId" clId="{C4230704-0A0A-4944-87CF-557997C6A232}" dt="2017-12-16T09:29:36.422" v="1"/>
          <ac:inkMkLst>
            <pc:docMk/>
            <pc:sldMk cId="1799771172" sldId="357"/>
            <ac:inkMk id="3" creationId="{42F0B3E2-5794-4EC4-9ADB-F2F49B91137C}"/>
          </ac:inkMkLst>
        </pc:inkChg>
      </pc:sldChg>
      <pc:sldChg chg="addSp">
        <pc:chgData name="高翔" userId="1a7361d22c554503" providerId="LiveId" clId="{C4230704-0A0A-4944-87CF-557997C6A232}" dt="2017-12-16T09:29:36.422" v="1"/>
        <pc:sldMkLst>
          <pc:docMk/>
          <pc:sldMk cId="130214600" sldId="358"/>
        </pc:sldMkLst>
        <pc:inkChg chg="add">
          <ac:chgData name="高翔" userId="1a7361d22c554503" providerId="LiveId" clId="{C4230704-0A0A-4944-87CF-557997C6A232}" dt="2017-12-16T09:29:36.422" v="1"/>
          <ac:inkMkLst>
            <pc:docMk/>
            <pc:sldMk cId="130214600" sldId="358"/>
            <ac:inkMk id="4" creationId="{4968E95A-0370-488C-8830-9A6D04E359CA}"/>
          </ac:inkMkLst>
        </pc:inkChg>
      </pc:sldChg>
      <pc:sldChg chg="addSp">
        <pc:chgData name="高翔" userId="1a7361d22c554503" providerId="LiveId" clId="{C4230704-0A0A-4944-87CF-557997C6A232}" dt="2017-12-16T09:29:36.422" v="1"/>
        <pc:sldMkLst>
          <pc:docMk/>
          <pc:sldMk cId="663936717" sldId="360"/>
        </pc:sldMkLst>
        <pc:inkChg chg="add">
          <ac:chgData name="高翔" userId="1a7361d22c554503" providerId="LiveId" clId="{C4230704-0A0A-4944-87CF-557997C6A232}" dt="2017-12-16T09:29:36.422" v="1"/>
          <ac:inkMkLst>
            <pc:docMk/>
            <pc:sldMk cId="663936717" sldId="360"/>
            <ac:inkMk id="3" creationId="{76926A2D-F3FA-41EA-82C6-F2BAB6FD50A1}"/>
          </ac:inkMkLst>
        </pc:inkChg>
      </pc:sldChg>
      <pc:sldChg chg="addSp">
        <pc:chgData name="高翔" userId="1a7361d22c554503" providerId="LiveId" clId="{C4230704-0A0A-4944-87CF-557997C6A232}" dt="2017-12-16T09:29:36.422" v="1"/>
        <pc:sldMkLst>
          <pc:docMk/>
          <pc:sldMk cId="90131792" sldId="361"/>
        </pc:sldMkLst>
        <pc:inkChg chg="add">
          <ac:chgData name="高翔" userId="1a7361d22c554503" providerId="LiveId" clId="{C4230704-0A0A-4944-87CF-557997C6A232}" dt="2017-12-16T09:29:36.422" v="1"/>
          <ac:inkMkLst>
            <pc:docMk/>
            <pc:sldMk cId="90131792" sldId="361"/>
            <ac:inkMk id="3" creationId="{FA16AA5F-990A-4480-A698-066DDF4F9E39}"/>
          </ac:inkMkLst>
        </pc:inkChg>
      </pc:sldChg>
      <pc:sldChg chg="addSp">
        <pc:chgData name="高翔" userId="1a7361d22c554503" providerId="LiveId" clId="{C4230704-0A0A-4944-87CF-557997C6A232}" dt="2017-12-16T09:29:36.422" v="1"/>
        <pc:sldMkLst>
          <pc:docMk/>
          <pc:sldMk cId="1030542817" sldId="362"/>
        </pc:sldMkLst>
        <pc:inkChg chg="add">
          <ac:chgData name="高翔" userId="1a7361d22c554503" providerId="LiveId" clId="{C4230704-0A0A-4944-87CF-557997C6A232}" dt="2017-12-16T09:29:36.422" v="1"/>
          <ac:inkMkLst>
            <pc:docMk/>
            <pc:sldMk cId="1030542817" sldId="362"/>
            <ac:inkMk id="3" creationId="{D5BF0C2A-1A92-47E5-854C-1CAD75ABCEA8}"/>
          </ac:inkMkLst>
        </pc:inkChg>
      </pc:sldChg>
      <pc:sldChg chg="addSp">
        <pc:chgData name="高翔" userId="1a7361d22c554503" providerId="LiveId" clId="{C4230704-0A0A-4944-87CF-557997C6A232}" dt="2017-12-16T09:29:36.422" v="1"/>
        <pc:sldMkLst>
          <pc:docMk/>
          <pc:sldMk cId="1391665307" sldId="363"/>
        </pc:sldMkLst>
        <pc:inkChg chg="add">
          <ac:chgData name="高翔" userId="1a7361d22c554503" providerId="LiveId" clId="{C4230704-0A0A-4944-87CF-557997C6A232}" dt="2017-12-16T09:29:36.422" v="1"/>
          <ac:inkMkLst>
            <pc:docMk/>
            <pc:sldMk cId="1391665307" sldId="363"/>
            <ac:inkMk id="3" creationId="{9F7E35A6-197F-4B05-9AFA-8B5A23BC4AA9}"/>
          </ac:inkMkLst>
        </pc:inkChg>
      </pc:sldChg>
      <pc:sldChg chg="addSp">
        <pc:chgData name="高翔" userId="1a7361d22c554503" providerId="LiveId" clId="{C4230704-0A0A-4944-87CF-557997C6A232}" dt="2017-12-16T09:29:36.422" v="1"/>
        <pc:sldMkLst>
          <pc:docMk/>
          <pc:sldMk cId="1467557747" sldId="364"/>
        </pc:sldMkLst>
        <pc:inkChg chg="add">
          <ac:chgData name="高翔" userId="1a7361d22c554503" providerId="LiveId" clId="{C4230704-0A0A-4944-87CF-557997C6A232}" dt="2017-12-16T09:29:36.422" v="1"/>
          <ac:inkMkLst>
            <pc:docMk/>
            <pc:sldMk cId="1467557747" sldId="364"/>
            <ac:inkMk id="3" creationId="{BB4158DF-CAA6-4EDE-8FC9-680CAF727038}"/>
          </ac:inkMkLst>
        </pc:inkChg>
      </pc:sldChg>
      <pc:sldChg chg="addSp">
        <pc:chgData name="高翔" userId="1a7361d22c554503" providerId="LiveId" clId="{C4230704-0A0A-4944-87CF-557997C6A232}" dt="2017-12-16T09:29:36.422" v="1"/>
        <pc:sldMkLst>
          <pc:docMk/>
          <pc:sldMk cId="752917236" sldId="366"/>
        </pc:sldMkLst>
        <pc:inkChg chg="add">
          <ac:chgData name="高翔" userId="1a7361d22c554503" providerId="LiveId" clId="{C4230704-0A0A-4944-87CF-557997C6A232}" dt="2017-12-16T09:29:36.422" v="1"/>
          <ac:inkMkLst>
            <pc:docMk/>
            <pc:sldMk cId="752917236" sldId="366"/>
            <ac:inkMk id="3" creationId="{358BD7FA-394C-4C13-BA9C-791ABC77AA00}"/>
          </ac:inkMkLst>
        </pc:inkChg>
      </pc:sldChg>
      <pc:sldChg chg="addSp">
        <pc:chgData name="高翔" userId="1a7361d22c554503" providerId="LiveId" clId="{C4230704-0A0A-4944-87CF-557997C6A232}" dt="2017-12-16T09:29:36.422" v="1"/>
        <pc:sldMkLst>
          <pc:docMk/>
          <pc:sldMk cId="1490297538" sldId="367"/>
        </pc:sldMkLst>
        <pc:inkChg chg="add">
          <ac:chgData name="高翔" userId="1a7361d22c554503" providerId="LiveId" clId="{C4230704-0A0A-4944-87CF-557997C6A232}" dt="2017-12-16T09:29:36.422" v="1"/>
          <ac:inkMkLst>
            <pc:docMk/>
            <pc:sldMk cId="1490297538" sldId="367"/>
            <ac:inkMk id="3" creationId="{9E334267-F93D-44B3-BDC3-F346CCBA9CE4}"/>
          </ac:inkMkLst>
        </pc:inkChg>
      </pc:sldChg>
      <pc:sldChg chg="addSp">
        <pc:chgData name="高翔" userId="1a7361d22c554503" providerId="LiveId" clId="{C4230704-0A0A-4944-87CF-557997C6A232}" dt="2017-12-16T09:29:36.422" v="1"/>
        <pc:sldMkLst>
          <pc:docMk/>
          <pc:sldMk cId="851325668" sldId="369"/>
        </pc:sldMkLst>
        <pc:inkChg chg="add">
          <ac:chgData name="高翔" userId="1a7361d22c554503" providerId="LiveId" clId="{C4230704-0A0A-4944-87CF-557997C6A232}" dt="2017-12-16T09:29:36.422" v="1"/>
          <ac:inkMkLst>
            <pc:docMk/>
            <pc:sldMk cId="851325668" sldId="369"/>
            <ac:inkMk id="3" creationId="{8AC82DC9-B421-4B95-A104-2B3AC8077B90}"/>
          </ac:inkMkLst>
        </pc:inkChg>
      </pc:sldChg>
      <pc:sldChg chg="addSp">
        <pc:chgData name="高翔" userId="1a7361d22c554503" providerId="LiveId" clId="{C4230704-0A0A-4944-87CF-557997C6A232}" dt="2017-12-16T09:29:36.422" v="1"/>
        <pc:sldMkLst>
          <pc:docMk/>
          <pc:sldMk cId="1694445762" sldId="370"/>
        </pc:sldMkLst>
        <pc:inkChg chg="add">
          <ac:chgData name="高翔" userId="1a7361d22c554503" providerId="LiveId" clId="{C4230704-0A0A-4944-87CF-557997C6A232}" dt="2017-12-16T09:29:36.422" v="1"/>
          <ac:inkMkLst>
            <pc:docMk/>
            <pc:sldMk cId="1694445762" sldId="370"/>
            <ac:inkMk id="3" creationId="{D24E309F-D436-49D8-B75C-6BA48E9175E6}"/>
          </ac:inkMkLst>
        </pc:inkChg>
      </pc:sldChg>
      <pc:sldChg chg="addSp">
        <pc:chgData name="高翔" userId="1a7361d22c554503" providerId="LiveId" clId="{C4230704-0A0A-4944-87CF-557997C6A232}" dt="2017-12-16T09:29:36.422" v="1"/>
        <pc:sldMkLst>
          <pc:docMk/>
          <pc:sldMk cId="769279067" sldId="371"/>
        </pc:sldMkLst>
        <pc:inkChg chg="add">
          <ac:chgData name="高翔" userId="1a7361d22c554503" providerId="LiveId" clId="{C4230704-0A0A-4944-87CF-557997C6A232}" dt="2017-12-16T09:29:36.422" v="1"/>
          <ac:inkMkLst>
            <pc:docMk/>
            <pc:sldMk cId="769279067" sldId="371"/>
            <ac:inkMk id="3" creationId="{8A0D5614-AE87-4CCA-B627-AC3D38EB420F}"/>
          </ac:inkMkLst>
        </pc:inkChg>
      </pc:sldChg>
      <pc:sldChg chg="addSp">
        <pc:chgData name="高翔" userId="1a7361d22c554503" providerId="LiveId" clId="{C4230704-0A0A-4944-87CF-557997C6A232}" dt="2017-12-16T09:29:36.422" v="1"/>
        <pc:sldMkLst>
          <pc:docMk/>
          <pc:sldMk cId="597922912" sldId="372"/>
        </pc:sldMkLst>
        <pc:inkChg chg="add">
          <ac:chgData name="高翔" userId="1a7361d22c554503" providerId="LiveId" clId="{C4230704-0A0A-4944-87CF-557997C6A232}" dt="2017-12-16T09:29:36.422" v="1"/>
          <ac:inkMkLst>
            <pc:docMk/>
            <pc:sldMk cId="597922912" sldId="372"/>
            <ac:inkMk id="3" creationId="{B0E7DA2F-82B2-497E-8247-BA77322C8346}"/>
          </ac:inkMkLst>
        </pc:inkChg>
      </pc:sldChg>
    </pc:docChg>
  </pc:docChgLst>
  <pc:docChgLst>
    <pc:chgData name="高翔" userId="1a7361d22c554503" providerId="LiveId" clId="{F9131DA9-4CE7-4C1D-8567-91ABCEF92290}"/>
    <pc:docChg chg="modSld">
      <pc:chgData name="高翔" userId="1a7361d22c554503" providerId="LiveId" clId="{F9131DA9-4CE7-4C1D-8567-91ABCEF92290}" dt="2017-12-02T17:12:13.099" v="0"/>
      <pc:docMkLst>
        <pc:docMk/>
      </pc:docMkLst>
      <pc:sldChg chg="addSp">
        <pc:chgData name="高翔" userId="1a7361d22c554503" providerId="LiveId" clId="{F9131DA9-4CE7-4C1D-8567-91ABCEF92290}" dt="2017-12-02T17:12:13.099" v="0"/>
        <pc:sldMkLst>
          <pc:docMk/>
          <pc:sldMk cId="0" sldId="330"/>
        </pc:sldMkLst>
        <pc:inkChg chg="add">
          <ac:chgData name="高翔" userId="1a7361d22c554503" providerId="LiveId" clId="{F9131DA9-4CE7-4C1D-8567-91ABCEF92290}" dt="2017-12-02T17:12:13.099" v="0"/>
          <ac:inkMkLst>
            <pc:docMk/>
            <pc:sldMk cId="0" sldId="330"/>
            <ac:inkMk id="3" creationId="{08EA1CD1-D766-4705-8DAB-221141368E57}"/>
          </ac:inkMkLst>
        </pc:inkChg>
      </pc:sldChg>
      <pc:sldChg chg="addSp">
        <pc:chgData name="高翔" userId="1a7361d22c554503" providerId="LiveId" clId="{F9131DA9-4CE7-4C1D-8567-91ABCEF92290}" dt="2017-12-02T17:12:13.099" v="0"/>
        <pc:sldMkLst>
          <pc:docMk/>
          <pc:sldMk cId="1311630456" sldId="332"/>
        </pc:sldMkLst>
        <pc:inkChg chg="add">
          <ac:chgData name="高翔" userId="1a7361d22c554503" providerId="LiveId" clId="{F9131DA9-4CE7-4C1D-8567-91ABCEF92290}" dt="2017-12-02T17:12:13.099" v="0"/>
          <ac:inkMkLst>
            <pc:docMk/>
            <pc:sldMk cId="1311630456" sldId="332"/>
            <ac:inkMk id="3" creationId="{BF929BF1-EC54-404D-B80E-4375BD60EAD7}"/>
          </ac:inkMkLst>
        </pc:inkChg>
      </pc:sldChg>
      <pc:sldChg chg="addSp">
        <pc:chgData name="高翔" userId="1a7361d22c554503" providerId="LiveId" clId="{F9131DA9-4CE7-4C1D-8567-91ABCEF92290}" dt="2017-12-02T17:12:13.099" v="0"/>
        <pc:sldMkLst>
          <pc:docMk/>
          <pc:sldMk cId="1511390209" sldId="356"/>
        </pc:sldMkLst>
        <pc:inkChg chg="add">
          <ac:chgData name="高翔" userId="1a7361d22c554503" providerId="LiveId" clId="{F9131DA9-4CE7-4C1D-8567-91ABCEF92290}" dt="2017-12-02T17:12:13.099" v="0"/>
          <ac:inkMkLst>
            <pc:docMk/>
            <pc:sldMk cId="1511390209" sldId="356"/>
            <ac:inkMk id="3" creationId="{0E0B1AD3-49BF-4FA3-A5E2-8E50C130954A}"/>
          </ac:inkMkLst>
        </pc:inkChg>
      </pc:sldChg>
      <pc:sldChg chg="addSp">
        <pc:chgData name="高翔" userId="1a7361d22c554503" providerId="LiveId" clId="{F9131DA9-4CE7-4C1D-8567-91ABCEF92290}" dt="2017-12-02T17:12:13.099" v="0"/>
        <pc:sldMkLst>
          <pc:docMk/>
          <pc:sldMk cId="1732959365" sldId="357"/>
        </pc:sldMkLst>
        <pc:inkChg chg="add">
          <ac:chgData name="高翔" userId="1a7361d22c554503" providerId="LiveId" clId="{F9131DA9-4CE7-4C1D-8567-91ABCEF92290}" dt="2017-12-02T17:12:13.099" v="0"/>
          <ac:inkMkLst>
            <pc:docMk/>
            <pc:sldMk cId="1732959365" sldId="357"/>
            <ac:inkMk id="3" creationId="{B47BF710-0EE7-4782-BF40-13B127E98CBC}"/>
          </ac:inkMkLst>
        </pc:inkChg>
      </pc:sldChg>
      <pc:sldChg chg="addSp">
        <pc:chgData name="高翔" userId="1a7361d22c554503" providerId="LiveId" clId="{F9131DA9-4CE7-4C1D-8567-91ABCEF92290}" dt="2017-12-02T17:12:13.099" v="0"/>
        <pc:sldMkLst>
          <pc:docMk/>
          <pc:sldMk cId="387380533" sldId="358"/>
        </pc:sldMkLst>
        <pc:inkChg chg="add">
          <ac:chgData name="高翔" userId="1a7361d22c554503" providerId="LiveId" clId="{F9131DA9-4CE7-4C1D-8567-91ABCEF92290}" dt="2017-12-02T17:12:13.099" v="0"/>
          <ac:inkMkLst>
            <pc:docMk/>
            <pc:sldMk cId="387380533" sldId="358"/>
            <ac:inkMk id="3" creationId="{3A3A4EF6-532D-46FC-AEF7-1C450F13BCA6}"/>
          </ac:inkMkLst>
        </pc:inkChg>
      </pc:sldChg>
      <pc:sldChg chg="addSp">
        <pc:chgData name="高翔" userId="1a7361d22c554503" providerId="LiveId" clId="{F9131DA9-4CE7-4C1D-8567-91ABCEF92290}" dt="2017-12-02T17:12:13.099" v="0"/>
        <pc:sldMkLst>
          <pc:docMk/>
          <pc:sldMk cId="1761271275" sldId="360"/>
        </pc:sldMkLst>
        <pc:inkChg chg="add">
          <ac:chgData name="高翔" userId="1a7361d22c554503" providerId="LiveId" clId="{F9131DA9-4CE7-4C1D-8567-91ABCEF92290}" dt="2017-12-02T17:12:13.099" v="0"/>
          <ac:inkMkLst>
            <pc:docMk/>
            <pc:sldMk cId="1761271275" sldId="360"/>
            <ac:inkMk id="4" creationId="{B6E57B69-9B91-421C-82E1-A9F51FBF7F64}"/>
          </ac:inkMkLst>
        </pc:inkChg>
      </pc:sldChg>
      <pc:sldChg chg="addSp">
        <pc:chgData name="高翔" userId="1a7361d22c554503" providerId="LiveId" clId="{F9131DA9-4CE7-4C1D-8567-91ABCEF92290}" dt="2017-12-02T17:12:13.099" v="0"/>
        <pc:sldMkLst>
          <pc:docMk/>
          <pc:sldMk cId="971230739" sldId="361"/>
        </pc:sldMkLst>
        <pc:inkChg chg="add">
          <ac:chgData name="高翔" userId="1a7361d22c554503" providerId="LiveId" clId="{F9131DA9-4CE7-4C1D-8567-91ABCEF92290}" dt="2017-12-02T17:12:13.099" v="0"/>
          <ac:inkMkLst>
            <pc:docMk/>
            <pc:sldMk cId="971230739" sldId="361"/>
            <ac:inkMk id="3" creationId="{1CE85EE5-E824-46D2-B75A-1FB86BDC2F4A}"/>
          </ac:inkMkLst>
        </pc:inkChg>
      </pc:sldChg>
      <pc:sldChg chg="addSp">
        <pc:chgData name="高翔" userId="1a7361d22c554503" providerId="LiveId" clId="{F9131DA9-4CE7-4C1D-8567-91ABCEF92290}" dt="2017-12-02T17:12:13.099" v="0"/>
        <pc:sldMkLst>
          <pc:docMk/>
          <pc:sldMk cId="427923575" sldId="362"/>
        </pc:sldMkLst>
        <pc:inkChg chg="add">
          <ac:chgData name="高翔" userId="1a7361d22c554503" providerId="LiveId" clId="{F9131DA9-4CE7-4C1D-8567-91ABCEF92290}" dt="2017-12-02T17:12:13.099" v="0"/>
          <ac:inkMkLst>
            <pc:docMk/>
            <pc:sldMk cId="427923575" sldId="362"/>
            <ac:inkMk id="3" creationId="{16491B24-B191-4E1E-AD05-57EE4A6C679E}"/>
          </ac:inkMkLst>
        </pc:inkChg>
      </pc:sldChg>
      <pc:sldChg chg="addSp">
        <pc:chgData name="高翔" userId="1a7361d22c554503" providerId="LiveId" clId="{F9131DA9-4CE7-4C1D-8567-91ABCEF92290}" dt="2017-12-02T17:12:13.099" v="0"/>
        <pc:sldMkLst>
          <pc:docMk/>
          <pc:sldMk cId="360156541" sldId="363"/>
        </pc:sldMkLst>
        <pc:inkChg chg="add">
          <ac:chgData name="高翔" userId="1a7361d22c554503" providerId="LiveId" clId="{F9131DA9-4CE7-4C1D-8567-91ABCEF92290}" dt="2017-12-02T17:12:13.099" v="0"/>
          <ac:inkMkLst>
            <pc:docMk/>
            <pc:sldMk cId="360156541" sldId="363"/>
            <ac:inkMk id="5" creationId="{39489BCA-3B34-4703-BBC2-86D8DE945D3A}"/>
          </ac:inkMkLst>
        </pc:inkChg>
      </pc:sldChg>
      <pc:sldChg chg="addSp">
        <pc:chgData name="高翔" userId="1a7361d22c554503" providerId="LiveId" clId="{F9131DA9-4CE7-4C1D-8567-91ABCEF92290}" dt="2017-12-02T17:12:13.099" v="0"/>
        <pc:sldMkLst>
          <pc:docMk/>
          <pc:sldMk cId="968179389" sldId="364"/>
        </pc:sldMkLst>
        <pc:inkChg chg="add">
          <ac:chgData name="高翔" userId="1a7361d22c554503" providerId="LiveId" clId="{F9131DA9-4CE7-4C1D-8567-91ABCEF92290}" dt="2017-12-02T17:12:13.099" v="0"/>
          <ac:inkMkLst>
            <pc:docMk/>
            <pc:sldMk cId="968179389" sldId="364"/>
            <ac:inkMk id="3" creationId="{B293F023-BC9C-45F7-8042-456257C6846D}"/>
          </ac:inkMkLst>
        </pc:inkChg>
      </pc:sldChg>
      <pc:sldChg chg="addSp">
        <pc:chgData name="高翔" userId="1a7361d22c554503" providerId="LiveId" clId="{F9131DA9-4CE7-4C1D-8567-91ABCEF92290}" dt="2017-12-02T17:12:13.099" v="0"/>
        <pc:sldMkLst>
          <pc:docMk/>
          <pc:sldMk cId="619044067" sldId="366"/>
        </pc:sldMkLst>
        <pc:inkChg chg="add">
          <ac:chgData name="高翔" userId="1a7361d22c554503" providerId="LiveId" clId="{F9131DA9-4CE7-4C1D-8567-91ABCEF92290}" dt="2017-12-02T17:12:13.099" v="0"/>
          <ac:inkMkLst>
            <pc:docMk/>
            <pc:sldMk cId="619044067" sldId="366"/>
            <ac:inkMk id="3" creationId="{8F32EF13-3FE0-4068-A93C-11540359FF18}"/>
          </ac:inkMkLst>
        </pc:inkChg>
      </pc:sldChg>
      <pc:sldChg chg="addSp">
        <pc:chgData name="高翔" userId="1a7361d22c554503" providerId="LiveId" clId="{F9131DA9-4CE7-4C1D-8567-91ABCEF92290}" dt="2017-12-02T17:12:13.099" v="0"/>
        <pc:sldMkLst>
          <pc:docMk/>
          <pc:sldMk cId="1846139741" sldId="367"/>
        </pc:sldMkLst>
        <pc:inkChg chg="add">
          <ac:chgData name="高翔" userId="1a7361d22c554503" providerId="LiveId" clId="{F9131DA9-4CE7-4C1D-8567-91ABCEF92290}" dt="2017-12-02T17:12:13.099" v="0"/>
          <ac:inkMkLst>
            <pc:docMk/>
            <pc:sldMk cId="1846139741" sldId="367"/>
            <ac:inkMk id="4" creationId="{0D1B10D3-1460-4DEB-B4E1-CAB161D2464F}"/>
          </ac:inkMkLst>
        </pc:inkChg>
      </pc:sldChg>
      <pc:sldChg chg="addSp">
        <pc:chgData name="高翔" userId="1a7361d22c554503" providerId="LiveId" clId="{F9131DA9-4CE7-4C1D-8567-91ABCEF92290}" dt="2017-12-02T17:12:13.099" v="0"/>
        <pc:sldMkLst>
          <pc:docMk/>
          <pc:sldMk cId="1825974558" sldId="368"/>
        </pc:sldMkLst>
        <pc:inkChg chg="add">
          <ac:chgData name="高翔" userId="1a7361d22c554503" providerId="LiveId" clId="{F9131DA9-4CE7-4C1D-8567-91ABCEF92290}" dt="2017-12-02T17:12:13.099" v="0"/>
          <ac:inkMkLst>
            <pc:docMk/>
            <pc:sldMk cId="1825974558" sldId="368"/>
            <ac:inkMk id="4" creationId="{07D5216A-BEA7-4ADA-94D9-3C1AC1BC9562}"/>
          </ac:inkMkLst>
        </pc:inkChg>
      </pc:sldChg>
      <pc:sldChg chg="addSp">
        <pc:chgData name="高翔" userId="1a7361d22c554503" providerId="LiveId" clId="{F9131DA9-4CE7-4C1D-8567-91ABCEF92290}" dt="2017-12-02T17:12:13.099" v="0"/>
        <pc:sldMkLst>
          <pc:docMk/>
          <pc:sldMk cId="395717848" sldId="369"/>
        </pc:sldMkLst>
        <pc:inkChg chg="add">
          <ac:chgData name="高翔" userId="1a7361d22c554503" providerId="LiveId" clId="{F9131DA9-4CE7-4C1D-8567-91ABCEF92290}" dt="2017-12-02T17:12:13.099" v="0"/>
          <ac:inkMkLst>
            <pc:docMk/>
            <pc:sldMk cId="395717848" sldId="369"/>
            <ac:inkMk id="3" creationId="{BC10B758-ED3F-4706-A8D2-71ED950ECB4C}"/>
          </ac:inkMkLst>
        </pc:inkChg>
      </pc:sldChg>
      <pc:sldChg chg="addSp">
        <pc:chgData name="高翔" userId="1a7361d22c554503" providerId="LiveId" clId="{F9131DA9-4CE7-4C1D-8567-91ABCEF92290}" dt="2017-12-02T17:12:13.099" v="0"/>
        <pc:sldMkLst>
          <pc:docMk/>
          <pc:sldMk cId="1205332226" sldId="370"/>
        </pc:sldMkLst>
        <pc:inkChg chg="add">
          <ac:chgData name="高翔" userId="1a7361d22c554503" providerId="LiveId" clId="{F9131DA9-4CE7-4C1D-8567-91ABCEF92290}" dt="2017-12-02T17:12:13.099" v="0"/>
          <ac:inkMkLst>
            <pc:docMk/>
            <pc:sldMk cId="1205332226" sldId="370"/>
            <ac:inkMk id="3" creationId="{3120E238-C71C-4839-B6A2-F27D04D142F1}"/>
          </ac:inkMkLst>
        </pc:inkChg>
      </pc:sldChg>
      <pc:sldChg chg="addSp">
        <pc:chgData name="高翔" userId="1a7361d22c554503" providerId="LiveId" clId="{F9131DA9-4CE7-4C1D-8567-91ABCEF92290}" dt="2017-12-02T17:12:13.099" v="0"/>
        <pc:sldMkLst>
          <pc:docMk/>
          <pc:sldMk cId="1698925422" sldId="372"/>
        </pc:sldMkLst>
        <pc:inkChg chg="add">
          <ac:chgData name="高翔" userId="1a7361d22c554503" providerId="LiveId" clId="{F9131DA9-4CE7-4C1D-8567-91ABCEF92290}" dt="2017-12-02T17:12:13.099" v="0"/>
          <ac:inkMkLst>
            <pc:docMk/>
            <pc:sldMk cId="1698925422" sldId="372"/>
            <ac:inkMk id="6" creationId="{0497522D-9744-42DA-90A6-1293F36F7023}"/>
          </ac:inkMkLst>
        </pc:inkChg>
      </pc:sldChg>
      <pc:sldChg chg="addSp">
        <pc:chgData name="高翔" userId="1a7361d22c554503" providerId="LiveId" clId="{F9131DA9-4CE7-4C1D-8567-91ABCEF92290}" dt="2017-12-02T17:12:13.099" v="0"/>
        <pc:sldMkLst>
          <pc:docMk/>
          <pc:sldMk cId="1298387149" sldId="373"/>
        </pc:sldMkLst>
        <pc:inkChg chg="add">
          <ac:chgData name="高翔" userId="1a7361d22c554503" providerId="LiveId" clId="{F9131DA9-4CE7-4C1D-8567-91ABCEF92290}" dt="2017-12-02T17:12:13.099" v="0"/>
          <ac:inkMkLst>
            <pc:docMk/>
            <pc:sldMk cId="1298387149" sldId="373"/>
            <ac:inkMk id="3" creationId="{903A6B24-0600-4565-84CE-99C686DBA3A6}"/>
          </ac:inkMkLst>
        </pc:inkChg>
      </pc:sldChg>
      <pc:sldChg chg="addSp">
        <pc:chgData name="高翔" userId="1a7361d22c554503" providerId="LiveId" clId="{F9131DA9-4CE7-4C1D-8567-91ABCEF92290}" dt="2017-12-02T17:12:13.099" v="0"/>
        <pc:sldMkLst>
          <pc:docMk/>
          <pc:sldMk cId="348047073" sldId="374"/>
        </pc:sldMkLst>
        <pc:inkChg chg="add">
          <ac:chgData name="高翔" userId="1a7361d22c554503" providerId="LiveId" clId="{F9131DA9-4CE7-4C1D-8567-91ABCEF92290}" dt="2017-12-02T17:12:13.099" v="0"/>
          <ac:inkMkLst>
            <pc:docMk/>
            <pc:sldMk cId="348047073" sldId="374"/>
            <ac:inkMk id="16" creationId="{FEEC5DDC-80D8-4CF6-A1BC-0218D1D7E765}"/>
          </ac:inkMkLst>
        </pc:inkChg>
      </pc:sldChg>
      <pc:sldChg chg="addSp">
        <pc:chgData name="高翔" userId="1a7361d22c554503" providerId="LiveId" clId="{F9131DA9-4CE7-4C1D-8567-91ABCEF92290}" dt="2017-12-02T17:12:13.099" v="0"/>
        <pc:sldMkLst>
          <pc:docMk/>
          <pc:sldMk cId="1218816262" sldId="375"/>
        </pc:sldMkLst>
        <pc:inkChg chg="add">
          <ac:chgData name="高翔" userId="1a7361d22c554503" providerId="LiveId" clId="{F9131DA9-4CE7-4C1D-8567-91ABCEF92290}" dt="2017-12-02T17:12:13.099" v="0"/>
          <ac:inkMkLst>
            <pc:docMk/>
            <pc:sldMk cId="1218816262" sldId="375"/>
            <ac:inkMk id="3" creationId="{954978DE-B1AB-4CF2-AD20-AEA4D68F7712}"/>
          </ac:inkMkLst>
        </pc:inkChg>
      </pc:sldChg>
      <pc:sldChg chg="addSp">
        <pc:chgData name="高翔" userId="1a7361d22c554503" providerId="LiveId" clId="{F9131DA9-4CE7-4C1D-8567-91ABCEF92290}" dt="2017-12-02T17:12:13.099" v="0"/>
        <pc:sldMkLst>
          <pc:docMk/>
          <pc:sldMk cId="1849733565" sldId="376"/>
        </pc:sldMkLst>
        <pc:inkChg chg="add">
          <ac:chgData name="高翔" userId="1a7361d22c554503" providerId="LiveId" clId="{F9131DA9-4CE7-4C1D-8567-91ABCEF92290}" dt="2017-12-02T17:12:13.099" v="0"/>
          <ac:inkMkLst>
            <pc:docMk/>
            <pc:sldMk cId="1849733565" sldId="376"/>
            <ac:inkMk id="3" creationId="{40A2BF5F-75E1-48E6-9755-0E2C54AA4532}"/>
          </ac:inkMkLst>
        </pc:inkChg>
      </pc:sldChg>
      <pc:sldChg chg="addSp">
        <pc:chgData name="高翔" userId="1a7361d22c554503" providerId="LiveId" clId="{F9131DA9-4CE7-4C1D-8567-91ABCEF92290}" dt="2017-12-02T17:12:13.099" v="0"/>
        <pc:sldMkLst>
          <pc:docMk/>
          <pc:sldMk cId="1733529098" sldId="378"/>
        </pc:sldMkLst>
        <pc:inkChg chg="add">
          <ac:chgData name="高翔" userId="1a7361d22c554503" providerId="LiveId" clId="{F9131DA9-4CE7-4C1D-8567-91ABCEF92290}" dt="2017-12-02T17:12:13.099" v="0"/>
          <ac:inkMkLst>
            <pc:docMk/>
            <pc:sldMk cId="1733529098" sldId="378"/>
            <ac:inkMk id="3" creationId="{3FCF5DB2-4085-464B-BF35-BF6902D5FACE}"/>
          </ac:inkMkLst>
        </pc:inkChg>
      </pc:sldChg>
    </pc:docChg>
  </pc:docChgLst>
  <pc:docChgLst>
    <pc:chgData name="高翔" userId="1a7361d22c554503" providerId="LiveId" clId="{01848C4F-A8C3-4166-A843-C8858282F8FF}"/>
    <pc:docChg chg="modSld">
      <pc:chgData name="高翔" userId="1a7361d22c554503" providerId="LiveId" clId="{01848C4F-A8C3-4166-A843-C8858282F8FF}" dt="2017-12-09T15:42:15.637" v="0"/>
      <pc:docMkLst>
        <pc:docMk/>
      </pc:docMkLst>
      <pc:sldChg chg="addSp">
        <pc:chgData name="高翔" userId="1a7361d22c554503" providerId="LiveId" clId="{01848C4F-A8C3-4166-A843-C8858282F8FF}" dt="2017-12-09T15:42:15.637" v="0"/>
        <pc:sldMkLst>
          <pc:docMk/>
          <pc:sldMk cId="1733529098" sldId="378"/>
        </pc:sldMkLst>
        <pc:inkChg chg="add">
          <ac:chgData name="高翔" userId="1a7361d22c554503" providerId="LiveId" clId="{01848C4F-A8C3-4166-A843-C8858282F8FF}" dt="2017-12-09T15:42:15.637" v="0"/>
          <ac:inkMkLst>
            <pc:docMk/>
            <pc:sldMk cId="1733529098" sldId="378"/>
            <ac:inkMk id="3" creationId="{71105FBB-D720-456A-B3C6-58C56E46CAA3}"/>
          </ac:inkMkLst>
        </pc:inkChg>
      </pc:sldChg>
      <pc:sldChg chg="addSp">
        <pc:chgData name="高翔" userId="1a7361d22c554503" providerId="LiveId" clId="{01848C4F-A8C3-4166-A843-C8858282F8FF}" dt="2017-12-09T15:42:15.637" v="0"/>
        <pc:sldMkLst>
          <pc:docMk/>
          <pc:sldMk cId="1323614740" sldId="379"/>
        </pc:sldMkLst>
        <pc:inkChg chg="add">
          <ac:chgData name="高翔" userId="1a7361d22c554503" providerId="LiveId" clId="{01848C4F-A8C3-4166-A843-C8858282F8FF}" dt="2017-12-09T15:42:15.637" v="0"/>
          <ac:inkMkLst>
            <pc:docMk/>
            <pc:sldMk cId="1323614740" sldId="379"/>
            <ac:inkMk id="3" creationId="{054F70C2-F32D-4890-8366-611BEE987777}"/>
          </ac:inkMkLst>
        </pc:inkChg>
      </pc:sldChg>
      <pc:sldChg chg="addSp">
        <pc:chgData name="高翔" userId="1a7361d22c554503" providerId="LiveId" clId="{01848C4F-A8C3-4166-A843-C8858282F8FF}" dt="2017-12-09T15:42:15.637" v="0"/>
        <pc:sldMkLst>
          <pc:docMk/>
          <pc:sldMk cId="501097165" sldId="380"/>
        </pc:sldMkLst>
        <pc:inkChg chg="add">
          <ac:chgData name="高翔" userId="1a7361d22c554503" providerId="LiveId" clId="{01848C4F-A8C3-4166-A843-C8858282F8FF}" dt="2017-12-09T15:42:15.637" v="0"/>
          <ac:inkMkLst>
            <pc:docMk/>
            <pc:sldMk cId="501097165" sldId="380"/>
            <ac:inkMk id="3" creationId="{6F8B40FB-3EA3-439D-A9D3-29BC414FCFA1}"/>
          </ac:inkMkLst>
        </pc:inkChg>
      </pc:sldChg>
      <pc:sldChg chg="addSp">
        <pc:chgData name="高翔" userId="1a7361d22c554503" providerId="LiveId" clId="{01848C4F-A8C3-4166-A843-C8858282F8FF}" dt="2017-12-09T15:42:15.637" v="0"/>
        <pc:sldMkLst>
          <pc:docMk/>
          <pc:sldMk cId="2012889375" sldId="382"/>
        </pc:sldMkLst>
        <pc:inkChg chg="add">
          <ac:chgData name="高翔" userId="1a7361d22c554503" providerId="LiveId" clId="{01848C4F-A8C3-4166-A843-C8858282F8FF}" dt="2017-12-09T15:42:15.637" v="0"/>
          <ac:inkMkLst>
            <pc:docMk/>
            <pc:sldMk cId="2012889375" sldId="382"/>
            <ac:inkMk id="4" creationId="{E30BA57C-B8DE-4BBF-9516-0FF235169E7B}"/>
          </ac:inkMkLst>
        </pc:inkChg>
      </pc:sldChg>
      <pc:sldChg chg="addSp">
        <pc:chgData name="高翔" userId="1a7361d22c554503" providerId="LiveId" clId="{01848C4F-A8C3-4166-A843-C8858282F8FF}" dt="2017-12-09T15:42:15.637" v="0"/>
        <pc:sldMkLst>
          <pc:docMk/>
          <pc:sldMk cId="960060420" sldId="383"/>
        </pc:sldMkLst>
        <pc:inkChg chg="add">
          <ac:chgData name="高翔" userId="1a7361d22c554503" providerId="LiveId" clId="{01848C4F-A8C3-4166-A843-C8858282F8FF}" dt="2017-12-09T15:42:15.637" v="0"/>
          <ac:inkMkLst>
            <pc:docMk/>
            <pc:sldMk cId="960060420" sldId="383"/>
            <ac:inkMk id="3" creationId="{D0A24903-9DA8-44C5-827D-394AE4D752B1}"/>
          </ac:inkMkLst>
        </pc:inkChg>
      </pc:sldChg>
      <pc:sldChg chg="addSp">
        <pc:chgData name="高翔" userId="1a7361d22c554503" providerId="LiveId" clId="{01848C4F-A8C3-4166-A843-C8858282F8FF}" dt="2017-12-09T15:42:15.637" v="0"/>
        <pc:sldMkLst>
          <pc:docMk/>
          <pc:sldMk cId="3475402" sldId="384"/>
        </pc:sldMkLst>
        <pc:inkChg chg="add">
          <ac:chgData name="高翔" userId="1a7361d22c554503" providerId="LiveId" clId="{01848C4F-A8C3-4166-A843-C8858282F8FF}" dt="2017-12-09T15:42:15.637" v="0"/>
          <ac:inkMkLst>
            <pc:docMk/>
            <pc:sldMk cId="3475402" sldId="384"/>
            <ac:inkMk id="3" creationId="{FD150382-1ABF-4978-9F71-F6EE602D8799}"/>
          </ac:inkMkLst>
        </pc:inkChg>
      </pc:sldChg>
      <pc:sldChg chg="addSp">
        <pc:chgData name="高翔" userId="1a7361d22c554503" providerId="LiveId" clId="{01848C4F-A8C3-4166-A843-C8858282F8FF}" dt="2017-12-09T15:42:15.637" v="0"/>
        <pc:sldMkLst>
          <pc:docMk/>
          <pc:sldMk cId="1640488916" sldId="386"/>
        </pc:sldMkLst>
        <pc:inkChg chg="add">
          <ac:chgData name="高翔" userId="1a7361d22c554503" providerId="LiveId" clId="{01848C4F-A8C3-4166-A843-C8858282F8FF}" dt="2017-12-09T15:42:15.637" v="0"/>
          <ac:inkMkLst>
            <pc:docMk/>
            <pc:sldMk cId="1640488916" sldId="386"/>
            <ac:inkMk id="3" creationId="{2688B83E-B9CE-4380-BC91-DC8E99961053}"/>
          </ac:inkMkLst>
        </pc:inkChg>
      </pc:sldChg>
      <pc:sldChg chg="addSp">
        <pc:chgData name="高翔" userId="1a7361d22c554503" providerId="LiveId" clId="{01848C4F-A8C3-4166-A843-C8858282F8FF}" dt="2017-12-09T15:42:15.637" v="0"/>
        <pc:sldMkLst>
          <pc:docMk/>
          <pc:sldMk cId="425078226" sldId="387"/>
        </pc:sldMkLst>
        <pc:inkChg chg="add">
          <ac:chgData name="高翔" userId="1a7361d22c554503" providerId="LiveId" clId="{01848C4F-A8C3-4166-A843-C8858282F8FF}" dt="2017-12-09T15:42:15.637" v="0"/>
          <ac:inkMkLst>
            <pc:docMk/>
            <pc:sldMk cId="425078226" sldId="387"/>
            <ac:inkMk id="4" creationId="{777D7590-CC65-4EDB-BACF-022CED82A4C3}"/>
          </ac:inkMkLst>
        </pc:inkChg>
      </pc:sldChg>
      <pc:sldChg chg="addSp">
        <pc:chgData name="高翔" userId="1a7361d22c554503" providerId="LiveId" clId="{01848C4F-A8C3-4166-A843-C8858282F8FF}" dt="2017-12-09T15:42:15.637" v="0"/>
        <pc:sldMkLst>
          <pc:docMk/>
          <pc:sldMk cId="340627257" sldId="388"/>
        </pc:sldMkLst>
        <pc:inkChg chg="add">
          <ac:chgData name="高翔" userId="1a7361d22c554503" providerId="LiveId" clId="{01848C4F-A8C3-4166-A843-C8858282F8FF}" dt="2017-12-09T15:42:15.637" v="0"/>
          <ac:inkMkLst>
            <pc:docMk/>
            <pc:sldMk cId="340627257" sldId="388"/>
            <ac:inkMk id="3" creationId="{8ADABB6F-0881-4947-A751-36638BAE84B8}"/>
          </ac:inkMkLst>
        </pc:inkChg>
      </pc:sldChg>
      <pc:sldChg chg="addSp">
        <pc:chgData name="高翔" userId="1a7361d22c554503" providerId="LiveId" clId="{01848C4F-A8C3-4166-A843-C8858282F8FF}" dt="2017-12-09T15:42:15.637" v="0"/>
        <pc:sldMkLst>
          <pc:docMk/>
          <pc:sldMk cId="2130968814" sldId="389"/>
        </pc:sldMkLst>
        <pc:inkChg chg="add">
          <ac:chgData name="高翔" userId="1a7361d22c554503" providerId="LiveId" clId="{01848C4F-A8C3-4166-A843-C8858282F8FF}" dt="2017-12-09T15:42:15.637" v="0"/>
          <ac:inkMkLst>
            <pc:docMk/>
            <pc:sldMk cId="2130968814" sldId="389"/>
            <ac:inkMk id="3" creationId="{BD204585-03A5-4528-9387-A4FA2024C964}"/>
          </ac:inkMkLst>
        </pc:inkChg>
      </pc:sldChg>
      <pc:sldChg chg="addSp">
        <pc:chgData name="高翔" userId="1a7361d22c554503" providerId="LiveId" clId="{01848C4F-A8C3-4166-A843-C8858282F8FF}" dt="2017-12-09T15:42:15.637" v="0"/>
        <pc:sldMkLst>
          <pc:docMk/>
          <pc:sldMk cId="1322930496" sldId="390"/>
        </pc:sldMkLst>
        <pc:inkChg chg="add">
          <ac:chgData name="高翔" userId="1a7361d22c554503" providerId="LiveId" clId="{01848C4F-A8C3-4166-A843-C8858282F8FF}" dt="2017-12-09T15:42:15.637" v="0"/>
          <ac:inkMkLst>
            <pc:docMk/>
            <pc:sldMk cId="1322930496" sldId="390"/>
            <ac:inkMk id="3" creationId="{66FEAEF8-B8A6-4CAD-A62F-11F7A8CEEA9D}"/>
          </ac:inkMkLst>
        </pc:inkChg>
      </pc:sldChg>
      <pc:sldChg chg="addSp">
        <pc:chgData name="高翔" userId="1a7361d22c554503" providerId="LiveId" clId="{01848C4F-A8C3-4166-A843-C8858282F8FF}" dt="2017-12-09T15:42:15.637" v="0"/>
        <pc:sldMkLst>
          <pc:docMk/>
          <pc:sldMk cId="1062037691" sldId="391"/>
        </pc:sldMkLst>
        <pc:inkChg chg="add">
          <ac:chgData name="高翔" userId="1a7361d22c554503" providerId="LiveId" clId="{01848C4F-A8C3-4166-A843-C8858282F8FF}" dt="2017-12-09T15:42:15.637" v="0"/>
          <ac:inkMkLst>
            <pc:docMk/>
            <pc:sldMk cId="1062037691" sldId="391"/>
            <ac:inkMk id="4" creationId="{146E1FFB-9E0E-47AA-84D6-6E952DBAE85F}"/>
          </ac:inkMkLst>
        </pc:inkChg>
      </pc:sldChg>
      <pc:sldChg chg="addSp">
        <pc:chgData name="高翔" userId="1a7361d22c554503" providerId="LiveId" clId="{01848C4F-A8C3-4166-A843-C8858282F8FF}" dt="2017-12-09T15:42:15.637" v="0"/>
        <pc:sldMkLst>
          <pc:docMk/>
          <pc:sldMk cId="944403680" sldId="392"/>
        </pc:sldMkLst>
        <pc:inkChg chg="add">
          <ac:chgData name="高翔" userId="1a7361d22c554503" providerId="LiveId" clId="{01848C4F-A8C3-4166-A843-C8858282F8FF}" dt="2017-12-09T15:42:15.637" v="0"/>
          <ac:inkMkLst>
            <pc:docMk/>
            <pc:sldMk cId="944403680" sldId="392"/>
            <ac:inkMk id="4" creationId="{C2466C30-B214-4791-8FB8-81BB528AF1D6}"/>
          </ac:inkMkLst>
        </pc:inkChg>
      </pc:sldChg>
      <pc:sldChg chg="addSp">
        <pc:chgData name="高翔" userId="1a7361d22c554503" providerId="LiveId" clId="{01848C4F-A8C3-4166-A843-C8858282F8FF}" dt="2017-12-09T15:42:15.637" v="0"/>
        <pc:sldMkLst>
          <pc:docMk/>
          <pc:sldMk cId="2035890044" sldId="393"/>
        </pc:sldMkLst>
        <pc:inkChg chg="add">
          <ac:chgData name="高翔" userId="1a7361d22c554503" providerId="LiveId" clId="{01848C4F-A8C3-4166-A843-C8858282F8FF}" dt="2017-12-09T15:42:15.637" v="0"/>
          <ac:inkMkLst>
            <pc:docMk/>
            <pc:sldMk cId="2035890044" sldId="393"/>
            <ac:inkMk id="3" creationId="{B43EF7AB-F541-4087-958C-F4DAAA3F87CC}"/>
          </ac:inkMkLst>
        </pc:inkChg>
      </pc:sldChg>
      <pc:sldChg chg="addSp">
        <pc:chgData name="高翔" userId="1a7361d22c554503" providerId="LiveId" clId="{01848C4F-A8C3-4166-A843-C8858282F8FF}" dt="2017-12-09T15:42:15.637" v="0"/>
        <pc:sldMkLst>
          <pc:docMk/>
          <pc:sldMk cId="1247045540" sldId="394"/>
        </pc:sldMkLst>
        <pc:inkChg chg="add">
          <ac:chgData name="高翔" userId="1a7361d22c554503" providerId="LiveId" clId="{01848C4F-A8C3-4166-A843-C8858282F8FF}" dt="2017-12-09T15:42:15.637" v="0"/>
          <ac:inkMkLst>
            <pc:docMk/>
            <pc:sldMk cId="1247045540" sldId="394"/>
            <ac:inkMk id="3" creationId="{6D9B9EB1-9816-4A48-875A-AE22FF73CE5F}"/>
          </ac:inkMkLst>
        </pc:inkChg>
      </pc:sldChg>
      <pc:sldChg chg="addSp">
        <pc:chgData name="高翔" userId="1a7361d22c554503" providerId="LiveId" clId="{01848C4F-A8C3-4166-A843-C8858282F8FF}" dt="2017-12-09T15:42:15.637" v="0"/>
        <pc:sldMkLst>
          <pc:docMk/>
          <pc:sldMk cId="384934190" sldId="396"/>
        </pc:sldMkLst>
        <pc:inkChg chg="add">
          <ac:chgData name="高翔" userId="1a7361d22c554503" providerId="LiveId" clId="{01848C4F-A8C3-4166-A843-C8858282F8FF}" dt="2017-12-09T15:42:15.637" v="0"/>
          <ac:inkMkLst>
            <pc:docMk/>
            <pc:sldMk cId="384934190" sldId="396"/>
            <ac:inkMk id="3" creationId="{E76F58FF-D6F0-44D7-B5D0-7D95BACB3B3D}"/>
          </ac:inkMkLst>
        </pc:inkChg>
      </pc:sldChg>
      <pc:sldChg chg="addSp">
        <pc:chgData name="高翔" userId="1a7361d22c554503" providerId="LiveId" clId="{01848C4F-A8C3-4166-A843-C8858282F8FF}" dt="2017-12-09T15:42:15.637" v="0"/>
        <pc:sldMkLst>
          <pc:docMk/>
          <pc:sldMk cId="1414835536" sldId="397"/>
        </pc:sldMkLst>
        <pc:inkChg chg="add">
          <ac:chgData name="高翔" userId="1a7361d22c554503" providerId="LiveId" clId="{01848C4F-A8C3-4166-A843-C8858282F8FF}" dt="2017-12-09T15:42:15.637" v="0"/>
          <ac:inkMkLst>
            <pc:docMk/>
            <pc:sldMk cId="1414835536" sldId="397"/>
            <ac:inkMk id="4" creationId="{9E69E241-8FDD-4306-9E21-6B171DA04B9B}"/>
          </ac:inkMkLst>
        </pc:inkChg>
      </pc:sldChg>
      <pc:sldChg chg="addSp">
        <pc:chgData name="高翔" userId="1a7361d22c554503" providerId="LiveId" clId="{01848C4F-A8C3-4166-A843-C8858282F8FF}" dt="2017-12-09T15:42:15.637" v="0"/>
        <pc:sldMkLst>
          <pc:docMk/>
          <pc:sldMk cId="1727917589" sldId="398"/>
        </pc:sldMkLst>
        <pc:inkChg chg="add">
          <ac:chgData name="高翔" userId="1a7361d22c554503" providerId="LiveId" clId="{01848C4F-A8C3-4166-A843-C8858282F8FF}" dt="2017-12-09T15:42:15.637" v="0"/>
          <ac:inkMkLst>
            <pc:docMk/>
            <pc:sldMk cId="1727917589" sldId="398"/>
            <ac:inkMk id="4" creationId="{09FFE40A-5352-4B1D-9676-E7EF22403EBC}"/>
          </ac:inkMkLst>
        </pc:inkChg>
      </pc:sldChg>
      <pc:sldChg chg="addSp">
        <pc:chgData name="高翔" userId="1a7361d22c554503" providerId="LiveId" clId="{01848C4F-A8C3-4166-A843-C8858282F8FF}" dt="2017-12-09T15:42:15.637" v="0"/>
        <pc:sldMkLst>
          <pc:docMk/>
          <pc:sldMk cId="1119477270" sldId="400"/>
        </pc:sldMkLst>
        <pc:inkChg chg="add">
          <ac:chgData name="高翔" userId="1a7361d22c554503" providerId="LiveId" clId="{01848C4F-A8C3-4166-A843-C8858282F8FF}" dt="2017-12-09T15:42:15.637" v="0"/>
          <ac:inkMkLst>
            <pc:docMk/>
            <pc:sldMk cId="1119477270" sldId="400"/>
            <ac:inkMk id="3" creationId="{7A03F5E2-83F1-4A9B-9F40-75C807C639BB}"/>
          </ac:inkMkLst>
        </pc:inkChg>
      </pc:sldChg>
      <pc:sldChg chg="addSp">
        <pc:chgData name="高翔" userId="1a7361d22c554503" providerId="LiveId" clId="{01848C4F-A8C3-4166-A843-C8858282F8FF}" dt="2017-12-09T15:42:15.637" v="0"/>
        <pc:sldMkLst>
          <pc:docMk/>
          <pc:sldMk cId="502825691" sldId="402"/>
        </pc:sldMkLst>
        <pc:inkChg chg="add">
          <ac:chgData name="高翔" userId="1a7361d22c554503" providerId="LiveId" clId="{01848C4F-A8C3-4166-A843-C8858282F8FF}" dt="2017-12-09T15:42:15.637" v="0"/>
          <ac:inkMkLst>
            <pc:docMk/>
            <pc:sldMk cId="502825691" sldId="402"/>
            <ac:inkMk id="3" creationId="{EF021E11-9F15-4516-A996-81AABF4B017B}"/>
          </ac:inkMkLst>
        </pc:inkChg>
      </pc:sldChg>
      <pc:sldChg chg="addSp">
        <pc:chgData name="高翔" userId="1a7361d22c554503" providerId="LiveId" clId="{01848C4F-A8C3-4166-A843-C8858282F8FF}" dt="2017-12-09T15:42:15.637" v="0"/>
        <pc:sldMkLst>
          <pc:docMk/>
          <pc:sldMk cId="844251156" sldId="404"/>
        </pc:sldMkLst>
        <pc:inkChg chg="add">
          <ac:chgData name="高翔" userId="1a7361d22c554503" providerId="LiveId" clId="{01848C4F-A8C3-4166-A843-C8858282F8FF}" dt="2017-12-09T15:42:15.637" v="0"/>
          <ac:inkMkLst>
            <pc:docMk/>
            <pc:sldMk cId="844251156" sldId="404"/>
            <ac:inkMk id="3" creationId="{F114C83C-71BA-462C-9A56-EEB312DEE82E}"/>
          </ac:inkMkLst>
        </pc:inkChg>
      </pc:sldChg>
      <pc:sldChg chg="addSp">
        <pc:chgData name="高翔" userId="1a7361d22c554503" providerId="LiveId" clId="{01848C4F-A8C3-4166-A843-C8858282F8FF}" dt="2017-12-09T15:42:15.637" v="0"/>
        <pc:sldMkLst>
          <pc:docMk/>
          <pc:sldMk cId="535186056" sldId="405"/>
        </pc:sldMkLst>
        <pc:inkChg chg="add">
          <ac:chgData name="高翔" userId="1a7361d22c554503" providerId="LiveId" clId="{01848C4F-A8C3-4166-A843-C8858282F8FF}" dt="2017-12-09T15:42:15.637" v="0"/>
          <ac:inkMkLst>
            <pc:docMk/>
            <pc:sldMk cId="535186056" sldId="405"/>
            <ac:inkMk id="4" creationId="{9E6B73F1-2E34-40D2-AC5C-CE6AADFD4C5A}"/>
          </ac:inkMkLst>
        </pc:inkChg>
      </pc:sldChg>
      <pc:sldChg chg="addSp">
        <pc:chgData name="高翔" userId="1a7361d22c554503" providerId="LiveId" clId="{01848C4F-A8C3-4166-A843-C8858282F8FF}" dt="2017-12-09T15:42:15.637" v="0"/>
        <pc:sldMkLst>
          <pc:docMk/>
          <pc:sldMk cId="1990197588" sldId="406"/>
        </pc:sldMkLst>
        <pc:inkChg chg="add">
          <ac:chgData name="高翔" userId="1a7361d22c554503" providerId="LiveId" clId="{01848C4F-A8C3-4166-A843-C8858282F8FF}" dt="2017-12-09T15:42:15.637" v="0"/>
          <ac:inkMkLst>
            <pc:docMk/>
            <pc:sldMk cId="1990197588" sldId="406"/>
            <ac:inkMk id="3" creationId="{E3D75814-FF35-4DD4-8901-A38A4CBF80CB}"/>
          </ac:inkMkLst>
        </pc:inkChg>
      </pc:sldChg>
      <pc:sldChg chg="addSp">
        <pc:chgData name="高翔" userId="1a7361d22c554503" providerId="LiveId" clId="{01848C4F-A8C3-4166-A843-C8858282F8FF}" dt="2017-12-09T15:42:15.637" v="0"/>
        <pc:sldMkLst>
          <pc:docMk/>
          <pc:sldMk cId="2041204832" sldId="407"/>
        </pc:sldMkLst>
        <pc:inkChg chg="add">
          <ac:chgData name="高翔" userId="1a7361d22c554503" providerId="LiveId" clId="{01848C4F-A8C3-4166-A843-C8858282F8FF}" dt="2017-12-09T15:42:15.637" v="0"/>
          <ac:inkMkLst>
            <pc:docMk/>
            <pc:sldMk cId="2041204832" sldId="407"/>
            <ac:inkMk id="3" creationId="{E53AA5FA-4789-4593-B41A-958107CE4A2B}"/>
          </ac:inkMkLst>
        </pc:inkChg>
      </pc:sldChg>
      <pc:sldChg chg="addSp">
        <pc:chgData name="高翔" userId="1a7361d22c554503" providerId="LiveId" clId="{01848C4F-A8C3-4166-A843-C8858282F8FF}" dt="2017-12-09T15:42:15.637" v="0"/>
        <pc:sldMkLst>
          <pc:docMk/>
          <pc:sldMk cId="1522808431" sldId="408"/>
        </pc:sldMkLst>
        <pc:inkChg chg="add">
          <ac:chgData name="高翔" userId="1a7361d22c554503" providerId="LiveId" clId="{01848C4F-A8C3-4166-A843-C8858282F8FF}" dt="2017-12-09T15:42:15.637" v="0"/>
          <ac:inkMkLst>
            <pc:docMk/>
            <pc:sldMk cId="1522808431" sldId="408"/>
            <ac:inkMk id="3" creationId="{7F7655CD-057A-4EB9-A508-C7E185FAC6CB}"/>
          </ac:inkMkLst>
        </pc:inkChg>
      </pc:sldChg>
      <pc:sldChg chg="addSp">
        <pc:chgData name="高翔" userId="1a7361d22c554503" providerId="LiveId" clId="{01848C4F-A8C3-4166-A843-C8858282F8FF}" dt="2017-12-09T15:42:15.637" v="0"/>
        <pc:sldMkLst>
          <pc:docMk/>
          <pc:sldMk cId="144576061" sldId="409"/>
        </pc:sldMkLst>
        <pc:inkChg chg="add">
          <ac:chgData name="高翔" userId="1a7361d22c554503" providerId="LiveId" clId="{01848C4F-A8C3-4166-A843-C8858282F8FF}" dt="2017-12-09T15:42:15.637" v="0"/>
          <ac:inkMkLst>
            <pc:docMk/>
            <pc:sldMk cId="144576061" sldId="409"/>
            <ac:inkMk id="3" creationId="{821DA83D-2F2D-48FA-A1BC-8510CC342CCB}"/>
          </ac:inkMkLst>
        </pc:inkChg>
      </pc:sldChg>
      <pc:sldChg chg="addSp">
        <pc:chgData name="高翔" userId="1a7361d22c554503" providerId="LiveId" clId="{01848C4F-A8C3-4166-A843-C8858282F8FF}" dt="2017-12-09T15:42:15.637" v="0"/>
        <pc:sldMkLst>
          <pc:docMk/>
          <pc:sldMk cId="396883055" sldId="410"/>
        </pc:sldMkLst>
        <pc:inkChg chg="add">
          <ac:chgData name="高翔" userId="1a7361d22c554503" providerId="LiveId" clId="{01848C4F-A8C3-4166-A843-C8858282F8FF}" dt="2017-12-09T15:42:15.637" v="0"/>
          <ac:inkMkLst>
            <pc:docMk/>
            <pc:sldMk cId="396883055" sldId="410"/>
            <ac:inkMk id="3" creationId="{4CE72405-CCDC-40A5-B135-99F961AAFD85}"/>
          </ac:inkMkLst>
        </pc:ink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23.png>
</file>

<file path=ppt/media/image24.png>
</file>

<file path=ppt/media/image25.png>
</file>

<file path=ppt/media/image3.jp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7.png>
</file>

<file path=ppt/media/image58.tiff>
</file>

<file path=ppt/media/image59.png>
</file>

<file path=ppt/media/image6.png>
</file>

<file path=ppt/media/image60.tiff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pPr/>
              <a:t>2018/4/1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121" y="1279287"/>
            <a:ext cx="6139502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49967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38863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722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841920"/>
            <a:ext cx="6858000" cy="1791013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2702001"/>
            <a:ext cx="6858000" cy="1242039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8035" indent="0" algn="ctr">
              <a:buNone/>
              <a:defRPr sz="1200"/>
            </a:lvl7pPr>
            <a:lvl8pPr marL="2400935" indent="0" algn="ctr">
              <a:buNone/>
              <a:defRPr sz="1200"/>
            </a:lvl8pPr>
            <a:lvl9pPr marL="2743835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2018/4/1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628650" y="273892"/>
            <a:ext cx="7886700" cy="435964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2018/4/1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2018/4/1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282528"/>
            <a:ext cx="7886700" cy="213992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3442700"/>
            <a:ext cx="7886700" cy="11253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803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93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83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2018/4/1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369458"/>
            <a:ext cx="3886200" cy="326407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369458"/>
            <a:ext cx="3886200" cy="326407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2018/4/1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273892"/>
            <a:ext cx="7886700" cy="994346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334062"/>
            <a:ext cx="3655181" cy="61804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8035" indent="0">
              <a:buNone/>
              <a:defRPr sz="1350"/>
            </a:lvl7pPr>
            <a:lvl8pPr marL="2400935" indent="0">
              <a:buNone/>
              <a:defRPr sz="1350"/>
            </a:lvl8pPr>
            <a:lvl9pPr marL="2743835" indent="0">
              <a:buNone/>
              <a:defRPr sz="13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1999384"/>
            <a:ext cx="3655181" cy="264367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334062"/>
            <a:ext cx="3673182" cy="61804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8035" indent="0">
              <a:buNone/>
              <a:defRPr sz="1350"/>
            </a:lvl7pPr>
            <a:lvl8pPr marL="2400935" indent="0">
              <a:buNone/>
              <a:defRPr sz="1350"/>
            </a:lvl8pPr>
            <a:lvl9pPr marL="2743835" indent="0">
              <a:buNone/>
              <a:defRPr sz="13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1999384"/>
            <a:ext cx="3673182" cy="264367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2018/4/1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2018/4/1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2018/4/1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42960"/>
            <a:ext cx="3124012" cy="120036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342961"/>
            <a:ext cx="4629150" cy="4053597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8035" indent="0">
              <a:buNone/>
              <a:defRPr sz="1500"/>
            </a:lvl7pPr>
            <a:lvl8pPr marL="2400935" indent="0">
              <a:buNone/>
              <a:defRPr sz="1500"/>
            </a:lvl8pPr>
            <a:lvl9pPr marL="2743835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1543320"/>
            <a:ext cx="3124012" cy="2859191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8035" indent="0">
              <a:buNone/>
              <a:defRPr sz="1050"/>
            </a:lvl7pPr>
            <a:lvl8pPr marL="2400935" indent="0">
              <a:buNone/>
              <a:defRPr sz="1050"/>
            </a:lvl8pPr>
            <a:lvl9pPr marL="2743835" indent="0">
              <a:buNone/>
              <a:defRPr sz="10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2018/4/1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273892"/>
            <a:ext cx="1971675" cy="4359642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0" y="273892"/>
            <a:ext cx="5800725" cy="4359642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2018/4/1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273892"/>
            <a:ext cx="7886700" cy="9943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369458"/>
            <a:ext cx="7886700" cy="3264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4768097"/>
            <a:ext cx="2057400" cy="2738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pPr/>
              <a:t>2018/4/1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4768097"/>
            <a:ext cx="3086100" cy="2738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4768097"/>
            <a:ext cx="2057400" cy="2738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0815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0815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0815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0815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0815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6585" indent="-170815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9485" indent="-170815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2385" indent="-170815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5285" indent="-170815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8035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935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835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mailto:gao.xiang.thu@gmail.com" TargetMode="Externa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emf"/><Relationship Id="rId5" Type="http://schemas.openxmlformats.org/officeDocument/2006/relationships/image" Target="../media/image19.emf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emf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30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emf"/><Relationship Id="rId5" Type="http://schemas.openxmlformats.org/officeDocument/2006/relationships/image" Target="../media/image28.emf"/><Relationship Id="rId4" Type="http://schemas.openxmlformats.org/officeDocument/2006/relationships/image" Target="../media/image27.e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emf"/><Relationship Id="rId3" Type="http://schemas.openxmlformats.org/officeDocument/2006/relationships/image" Target="../media/image28.emf"/><Relationship Id="rId7" Type="http://schemas.openxmlformats.org/officeDocument/2006/relationships/image" Target="../media/image34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emf"/><Relationship Id="rId5" Type="http://schemas.openxmlformats.org/officeDocument/2006/relationships/image" Target="../media/image32.emf"/><Relationship Id="rId4" Type="http://schemas.openxmlformats.org/officeDocument/2006/relationships/image" Target="../media/image31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png"/><Relationship Id="rId5" Type="http://schemas.openxmlformats.org/officeDocument/2006/relationships/image" Target="../media/image47.png"/><Relationship Id="rId4" Type="http://schemas.openxmlformats.org/officeDocument/2006/relationships/image" Target="../media/image46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6.emf"/><Relationship Id="rId4" Type="http://schemas.openxmlformats.org/officeDocument/2006/relationships/image" Target="../media/image55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8.tif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tif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4.png"/><Relationship Id="rId4" Type="http://schemas.openxmlformats.org/officeDocument/2006/relationships/image" Target="../media/image6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7" Type="http://schemas.openxmlformats.org/officeDocument/2006/relationships/image" Target="../media/image6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8.png"/><Relationship Id="rId5" Type="http://schemas.openxmlformats.org/officeDocument/2006/relationships/image" Target="../media/image67.png"/><Relationship Id="rId4" Type="http://schemas.openxmlformats.org/officeDocument/2006/relationships/image" Target="../media/image66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 descr="E:\owncloud\刘达\2017年\深蓝学院\PPT模板\ppt1封面a.pngppt1封面a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0" y="-12034"/>
            <a:ext cx="9162415" cy="5144400"/>
          </a:xfrm>
          <a:prstGeom prst="rect">
            <a:avLst/>
          </a:prstGeom>
        </p:spPr>
      </p:pic>
      <p:pic>
        <p:nvPicPr>
          <p:cNvPr id="9" name="图片 8" descr="E:\owncloud\刘达\2017年\深蓝学院\logo\导出图\深蓝学院-标准色.png深蓝学院-标准色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>
          <a:xfrm>
            <a:off x="510065" y="397880"/>
            <a:ext cx="2298379" cy="705485"/>
          </a:xfrm>
          <a:prstGeom prst="rect">
            <a:avLst/>
          </a:prstGeom>
        </p:spPr>
      </p:pic>
      <p:sp>
        <p:nvSpPr>
          <p:cNvPr id="21" name="文本框 20"/>
          <p:cNvSpPr txBox="1"/>
          <p:nvPr/>
        </p:nvSpPr>
        <p:spPr>
          <a:xfrm>
            <a:off x="1061020" y="1501245"/>
            <a:ext cx="54489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464646"/>
                </a:solidFill>
                <a:latin typeface="微软雅黑" panose="020B0503020204020204" charset="-122"/>
                <a:ea typeface="微软雅黑" panose="020B0503020204020204" charset="-122"/>
              </a:rPr>
              <a:t>视觉</a:t>
            </a:r>
            <a:r>
              <a:rPr lang="en-US" altLang="zh-CN" sz="2400" b="1" dirty="0">
                <a:solidFill>
                  <a:srgbClr val="464646"/>
                </a:solidFill>
                <a:latin typeface="微软雅黑" panose="020B0503020204020204" charset="-122"/>
                <a:ea typeface="微软雅黑" panose="020B0503020204020204" charset="-122"/>
              </a:rPr>
              <a:t>SLAM</a:t>
            </a:r>
            <a:r>
              <a:rPr lang="zh-CN" altLang="en-US" sz="2400" b="1" dirty="0">
                <a:solidFill>
                  <a:srgbClr val="464646"/>
                </a:solidFill>
                <a:latin typeface="微软雅黑" panose="020B0503020204020204" charset="-122"/>
                <a:ea typeface="微软雅黑" panose="020B0503020204020204" charset="-122"/>
              </a:rPr>
              <a:t>：从理论到实践</a:t>
            </a:r>
            <a:endParaRPr lang="en-US" altLang="zh-CN" sz="2400" b="1" dirty="0">
              <a:solidFill>
                <a:srgbClr val="464646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2400" b="1" dirty="0">
                <a:solidFill>
                  <a:srgbClr val="464646"/>
                </a:solidFill>
                <a:latin typeface="微软雅黑" panose="020B0503020204020204" charset="-122"/>
                <a:ea typeface="微软雅黑" panose="020B0503020204020204" charset="-122"/>
              </a:rPr>
              <a:t>第七次</a:t>
            </a:r>
            <a:r>
              <a:rPr lang="zh-CN" altLang="en-US" sz="2400" b="1">
                <a:solidFill>
                  <a:srgbClr val="464646"/>
                </a:solidFill>
                <a:latin typeface="微软雅黑" panose="020B0503020204020204" charset="-122"/>
                <a:ea typeface="微软雅黑" panose="020B0503020204020204" charset="-122"/>
              </a:rPr>
              <a:t>课 后端</a:t>
            </a:r>
            <a:endParaRPr lang="en-US" altLang="zh-CN" sz="2400" b="1" dirty="0">
              <a:solidFill>
                <a:srgbClr val="464646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713105" y="3174365"/>
            <a:ext cx="793750" cy="793750"/>
          </a:xfrm>
          <a:prstGeom prst="ellipse">
            <a:avLst/>
          </a:prstGeom>
          <a:noFill/>
          <a:ln w="34925">
            <a:solidFill>
              <a:srgbClr val="005BA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1690968" y="3422177"/>
            <a:ext cx="1376082" cy="294005"/>
          </a:xfrm>
          <a:prstGeom prst="rect">
            <a:avLst/>
          </a:prstGeom>
          <a:solidFill>
            <a:schemeClr val="bg1"/>
          </a:solidFill>
          <a:ln w="12700">
            <a:solidFill>
              <a:srgbClr val="46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文本框 26"/>
          <p:cNvSpPr txBox="1"/>
          <p:nvPr/>
        </p:nvSpPr>
        <p:spPr>
          <a:xfrm>
            <a:off x="2350045" y="3408405"/>
            <a:ext cx="7175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高翔</a:t>
            </a:r>
          </a:p>
        </p:txBody>
      </p:sp>
      <p:sp>
        <p:nvSpPr>
          <p:cNvPr id="33" name="矩形 32"/>
          <p:cNvSpPr/>
          <p:nvPr/>
        </p:nvSpPr>
        <p:spPr>
          <a:xfrm>
            <a:off x="1697999" y="3422177"/>
            <a:ext cx="665761" cy="294005"/>
          </a:xfrm>
          <a:prstGeom prst="rect">
            <a:avLst/>
          </a:prstGeom>
          <a:solidFill>
            <a:srgbClr val="464646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文本框 33"/>
          <p:cNvSpPr txBox="1"/>
          <p:nvPr/>
        </p:nvSpPr>
        <p:spPr>
          <a:xfrm>
            <a:off x="1669890" y="3408405"/>
            <a:ext cx="771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主讲人</a:t>
            </a:r>
            <a:endParaRPr lang="zh-CN" altLang="en-US" sz="12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891" y="3200204"/>
            <a:ext cx="724177" cy="724177"/>
          </a:xfrm>
          <a:prstGeom prst="ellipse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" name="文本框 2"/>
          <p:cNvSpPr txBox="1"/>
          <p:nvPr/>
        </p:nvSpPr>
        <p:spPr>
          <a:xfrm>
            <a:off x="1587620" y="3819212"/>
            <a:ext cx="268214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200" dirty="0"/>
              <a:t>清华大学 自动控制与工程 博士</a:t>
            </a:r>
            <a:endParaRPr kumimoji="1" lang="en-US" altLang="zh-CN" sz="1200" dirty="0"/>
          </a:p>
          <a:p>
            <a:r>
              <a:rPr kumimoji="1" lang="zh-CN" altLang="en-US" sz="1200" dirty="0"/>
              <a:t>慕尼黑工业大学计算机视觉组 博士后</a:t>
            </a:r>
            <a:endParaRPr kumimoji="1" lang="en-US" altLang="zh-CN" sz="1200" dirty="0"/>
          </a:p>
          <a:p>
            <a:r>
              <a:rPr kumimoji="1" lang="en-US" altLang="zh-CN" sz="1200" dirty="0"/>
              <a:t>Email:</a:t>
            </a:r>
            <a:r>
              <a:rPr kumimoji="1" lang="zh-CN" altLang="en-US" sz="1200" dirty="0"/>
              <a:t> </a:t>
            </a:r>
            <a:r>
              <a:rPr kumimoji="1" lang="en-US" altLang="zh-CN" sz="1200" dirty="0">
                <a:hlinkClick r:id="rId6"/>
              </a:rPr>
              <a:t>gao.xiang.thu@gmail.com</a:t>
            </a:r>
            <a:endParaRPr kumimoji="1" lang="en-US" altLang="zh-CN" sz="1200" dirty="0"/>
          </a:p>
          <a:p>
            <a:endParaRPr kumimoji="1" lang="en-US" altLang="zh-CN" sz="1200" dirty="0"/>
          </a:p>
          <a:p>
            <a:r>
              <a:rPr kumimoji="1" lang="en-US" altLang="zh-CN" sz="1200" dirty="0"/>
              <a:t>2018</a:t>
            </a:r>
            <a:r>
              <a:rPr kumimoji="1" lang="zh-CN" altLang="en-US" sz="1200"/>
              <a:t>年</a:t>
            </a:r>
            <a:r>
              <a:rPr kumimoji="1" lang="zh-CN" altLang="en-US" sz="1200" dirty="0"/>
              <a:t>春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22" y="174352"/>
            <a:ext cx="8229600" cy="976586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+mj-ea"/>
              </a:rPr>
              <a:t>1.</a:t>
            </a:r>
            <a:r>
              <a:rPr lang="zh-CN" altLang="en-US" sz="3600" dirty="0">
                <a:latin typeface="+mj-ea"/>
              </a:rPr>
              <a:t> 滤波器后端</a:t>
            </a:r>
            <a:endParaRPr lang="zh-CN" altLang="en-US" sz="3600" b="1" dirty="0">
              <a:latin typeface="+mj-ea"/>
              <a:ea typeface="+mj-ea"/>
            </a:endParaRP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202422" y="1357677"/>
            <a:ext cx="8229600" cy="3785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081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5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假设一阶马尔可夫性的情况：</a:t>
            </a:r>
          </a:p>
          <a:p>
            <a:pPr lvl="1"/>
            <a:endParaRPr kumimoji="1" lang="zh-CN" altLang="en-US" dirty="0"/>
          </a:p>
          <a:p>
            <a:pPr lvl="1"/>
            <a:r>
              <a:rPr kumimoji="1" lang="zh-CN" altLang="en-US" dirty="0"/>
              <a:t>第二项：</a:t>
            </a:r>
          </a:p>
          <a:p>
            <a:endParaRPr kumimoji="1" lang="zh-CN" altLang="en-US" dirty="0"/>
          </a:p>
          <a:p>
            <a:r>
              <a:rPr kumimoji="1" lang="zh-CN" altLang="en-US" dirty="0"/>
              <a:t>于是，该公式指出了如何从</a:t>
            </a:r>
            <a:r>
              <a:rPr kumimoji="1" lang="en-US" altLang="zh-CN" dirty="0"/>
              <a:t>k-1</a:t>
            </a:r>
            <a:r>
              <a:rPr kumimoji="1" lang="zh-CN" altLang="en-US" dirty="0"/>
              <a:t>时刻的状态分布递推至</a:t>
            </a:r>
            <a:r>
              <a:rPr kumimoji="1" lang="en-US" altLang="zh-CN" dirty="0"/>
              <a:t>k</a:t>
            </a:r>
            <a:r>
              <a:rPr kumimoji="1" lang="zh-CN" altLang="en-US" dirty="0"/>
              <a:t>时刻的分布</a:t>
            </a:r>
          </a:p>
          <a:p>
            <a:pPr lvl="1"/>
            <a:r>
              <a:rPr kumimoji="1" lang="zh-CN" altLang="en-US" dirty="0"/>
              <a:t>只是现在我们还没有代入具体的分布形式</a:t>
            </a:r>
          </a:p>
          <a:p>
            <a:r>
              <a:rPr kumimoji="1" lang="zh-CN" altLang="en-US" dirty="0"/>
              <a:t>在线性模型、高斯状态分布下，我们将得到卡尔曼滤波器</a:t>
            </a:r>
          </a:p>
          <a:p>
            <a:pPr lvl="1"/>
            <a:r>
              <a:rPr kumimoji="1" lang="zh-CN" altLang="en-US" dirty="0"/>
              <a:t>在非线性模型、高斯状态分布下，可以在工作点附近线性展开，得到扩展卡尔曼滤波器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3322" y="1357677"/>
            <a:ext cx="3497938" cy="38950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7322" y="1953924"/>
            <a:ext cx="5303798" cy="522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385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22" y="174352"/>
            <a:ext cx="8229600" cy="976586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+mj-ea"/>
              </a:rPr>
              <a:t>1.</a:t>
            </a:r>
            <a:r>
              <a:rPr lang="zh-CN" altLang="en-US" sz="3600" dirty="0">
                <a:latin typeface="+mj-ea"/>
              </a:rPr>
              <a:t> 滤波器后端</a:t>
            </a:r>
            <a:endParaRPr lang="zh-CN" altLang="en-US" sz="3600" b="1" dirty="0">
              <a:latin typeface="+mj-ea"/>
              <a:ea typeface="+mj-ea"/>
            </a:endParaRP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202422" y="1357677"/>
            <a:ext cx="8229600" cy="3785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081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5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卡尔曼滤波器的推导</a:t>
            </a:r>
          </a:p>
          <a:p>
            <a:pPr lvl="1"/>
            <a:r>
              <a:rPr kumimoji="1" lang="zh-CN" altLang="en-US" dirty="0"/>
              <a:t>线性模型和高斯噪声：</a:t>
            </a:r>
          </a:p>
          <a:p>
            <a:pPr lvl="1"/>
            <a:endParaRPr kumimoji="1" lang="zh-CN" altLang="en-US" dirty="0"/>
          </a:p>
          <a:p>
            <a:pPr lvl="1"/>
            <a:endParaRPr kumimoji="1" lang="zh-CN" altLang="en-US" dirty="0"/>
          </a:p>
          <a:p>
            <a:pPr lvl="1"/>
            <a:endParaRPr kumimoji="1" lang="zh-CN" altLang="en-US" dirty="0"/>
          </a:p>
          <a:p>
            <a:pPr lvl="1"/>
            <a:r>
              <a:rPr kumimoji="1" lang="zh-CN" altLang="en-US" dirty="0"/>
              <a:t>状态的高斯分布（区别先后验）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8665" y="1523418"/>
            <a:ext cx="3998256" cy="775781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51903" y="2342850"/>
            <a:ext cx="2684681" cy="326176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24030" y="2802801"/>
            <a:ext cx="2538970" cy="545760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5592147" y="3451971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/>
              <a:t>后验</a:t>
            </a: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89544" y="2818676"/>
            <a:ext cx="799571" cy="514010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7453339" y="3445193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先验</a:t>
            </a:r>
          </a:p>
        </p:txBody>
      </p:sp>
    </p:spTree>
    <p:extLst>
      <p:ext uri="{BB962C8B-B14F-4D97-AF65-F5344CB8AC3E}">
        <p14:creationId xmlns:p14="http://schemas.microsoft.com/office/powerpoint/2010/main" val="17744360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22" y="174352"/>
            <a:ext cx="8229600" cy="976586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+mj-ea"/>
              </a:rPr>
              <a:t>1.</a:t>
            </a:r>
            <a:r>
              <a:rPr lang="zh-CN" altLang="en-US" sz="3600" dirty="0">
                <a:latin typeface="+mj-ea"/>
              </a:rPr>
              <a:t> 滤波器后端</a:t>
            </a:r>
            <a:endParaRPr lang="zh-CN" altLang="en-US" sz="3600" b="1" dirty="0">
              <a:latin typeface="+mj-ea"/>
              <a:ea typeface="+mj-ea"/>
            </a:endParaRP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202422" y="1357677"/>
            <a:ext cx="8229600" cy="3785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081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5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预备知识：高斯分布的线性变换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假定                                    则 </a:t>
            </a:r>
            <a:r>
              <a:rPr kumimoji="1" lang="en-US" altLang="zh-CN" dirty="0"/>
              <a:t>y</a:t>
            </a:r>
            <a:r>
              <a:rPr kumimoji="1" lang="zh-CN" altLang="en-US" dirty="0"/>
              <a:t> 亦服从高斯分布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有：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8633" y="1746803"/>
            <a:ext cx="2002219" cy="2835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9193" y="2056447"/>
            <a:ext cx="3821036" cy="1036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4955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22" y="174352"/>
            <a:ext cx="8229600" cy="976586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+mj-ea"/>
              </a:rPr>
              <a:t>1.</a:t>
            </a:r>
            <a:r>
              <a:rPr lang="zh-CN" altLang="en-US" sz="3600" dirty="0">
                <a:latin typeface="+mj-ea"/>
              </a:rPr>
              <a:t> 滤波器后端</a:t>
            </a:r>
            <a:endParaRPr lang="zh-CN" altLang="en-US" sz="3600" b="1" dirty="0">
              <a:latin typeface="+mj-ea"/>
              <a:ea typeface="+mj-ea"/>
            </a:endParaRP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202422" y="1357677"/>
            <a:ext cx="8229600" cy="3785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081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5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预测（</a:t>
            </a:r>
            <a:r>
              <a:rPr lang="en-US" altLang="zh-CN" dirty="0"/>
              <a:t>k-1</a:t>
            </a:r>
            <a:r>
              <a:rPr lang="zh-CN" altLang="en-US" dirty="0"/>
              <a:t>时刻后验通过运动方程推算</a:t>
            </a:r>
            <a:r>
              <a:rPr lang="en-US" altLang="zh-CN" dirty="0"/>
              <a:t>k</a:t>
            </a:r>
            <a:r>
              <a:rPr lang="zh-CN" altLang="en-US" dirty="0"/>
              <a:t>时刻先验）</a:t>
            </a:r>
          </a:p>
          <a:p>
            <a:endParaRPr lang="zh-CN" altLang="en-US" dirty="0"/>
          </a:p>
          <a:p>
            <a:endParaRPr lang="zh-CN" altLang="en-US" dirty="0"/>
          </a:p>
          <a:p>
            <a:r>
              <a:rPr lang="zh-CN" altLang="en-US" dirty="0"/>
              <a:t>并记成：</a:t>
            </a:r>
          </a:p>
          <a:p>
            <a:r>
              <a:rPr lang="zh-CN" altLang="en-US" dirty="0"/>
              <a:t>根据观测方程，可知：</a:t>
            </a:r>
          </a:p>
          <a:p>
            <a:r>
              <a:rPr lang="zh-CN" altLang="en-US" dirty="0"/>
              <a:t>根据前面的</a:t>
            </a:r>
            <a:r>
              <a:rPr lang="en-US" altLang="zh-CN" dirty="0"/>
              <a:t>Bayes</a:t>
            </a:r>
            <a:r>
              <a:rPr lang="zh-CN" altLang="en-US" dirty="0"/>
              <a:t>展开：</a:t>
            </a:r>
          </a:p>
          <a:p>
            <a:endParaRPr lang="zh-CN" altLang="en-US" dirty="0"/>
          </a:p>
          <a:p>
            <a:r>
              <a:rPr lang="zh-CN" altLang="en-US" dirty="0"/>
              <a:t>需要计算两个分布的乘积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8122" y="1755027"/>
            <a:ext cx="6090202" cy="579499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7438632" y="1533201"/>
            <a:ext cx="17662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需要用到高斯分布的</a:t>
            </a:r>
            <a:r>
              <a:rPr kumimoji="1" lang="zh-CN" altLang="en-US"/>
              <a:t>线性组合性质</a:t>
            </a: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3386" y="2433651"/>
            <a:ext cx="4843733" cy="459225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7458315" y="2456531"/>
            <a:ext cx="973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/>
              <a:t>先验</a:t>
            </a: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79153" y="3337508"/>
            <a:ext cx="5152869" cy="361777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49763" y="2931940"/>
            <a:ext cx="2414317" cy="392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8787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22" y="174352"/>
            <a:ext cx="8229600" cy="976586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+mj-ea"/>
              </a:rPr>
              <a:t>1.</a:t>
            </a:r>
            <a:r>
              <a:rPr lang="zh-CN" altLang="en-US" sz="3600" dirty="0">
                <a:latin typeface="+mj-ea"/>
              </a:rPr>
              <a:t> 滤波器后端</a:t>
            </a:r>
            <a:endParaRPr lang="zh-CN" altLang="en-US" sz="3600" b="1" dirty="0">
              <a:latin typeface="+mj-ea"/>
              <a:ea typeface="+mj-ea"/>
            </a:endParaRP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202422" y="1357677"/>
            <a:ext cx="8229600" cy="3785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081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5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kumimoji="1" lang="zh-CN" altLang="en-US" dirty="0"/>
          </a:p>
        </p:txBody>
      </p:sp>
      <p:sp>
        <p:nvSpPr>
          <p:cNvPr id="13" name="内容占位符 2"/>
          <p:cNvSpPr>
            <a:spLocks noGrp="1"/>
          </p:cNvSpPr>
          <p:nvPr>
            <p:ph idx="1"/>
          </p:nvPr>
        </p:nvSpPr>
        <p:spPr>
          <a:xfrm>
            <a:off x="202422" y="1234758"/>
            <a:ext cx="9603275" cy="3450613"/>
          </a:xfrm>
        </p:spPr>
        <p:txBody>
          <a:bodyPr/>
          <a:lstStyle/>
          <a:p>
            <a:r>
              <a:rPr kumimoji="1" lang="zh-CN" altLang="en-US" dirty="0"/>
              <a:t>技巧</a:t>
            </a:r>
            <a:r>
              <a:rPr kumimoji="1" lang="zh-CN" altLang="en-US" dirty="0">
                <a:sym typeface="Wingdings"/>
              </a:rPr>
              <a:t>：已经两侧均是高斯分布，所以：</a:t>
            </a:r>
          </a:p>
          <a:p>
            <a:r>
              <a:rPr kumimoji="1" lang="zh-CN" altLang="en-US" dirty="0"/>
              <a:t>既然都是高斯分布，我们比较指数部分的二次项和一次项部分即可。</a:t>
            </a:r>
          </a:p>
          <a:p>
            <a:r>
              <a:rPr kumimoji="1" lang="zh-CN" altLang="en-US" dirty="0"/>
              <a:t>指数部分展开：</a:t>
            </a:r>
          </a:p>
          <a:p>
            <a:endParaRPr kumimoji="1" lang="zh-CN" altLang="en-US" dirty="0"/>
          </a:p>
          <a:p>
            <a:endParaRPr kumimoji="1" lang="zh-CN" altLang="en-US" dirty="0"/>
          </a:p>
          <a:p>
            <a:r>
              <a:rPr kumimoji="1" lang="zh-CN" altLang="en-US" dirty="0"/>
              <a:t>比较       的二次和一次项系数，对于二次项，有：</a:t>
            </a: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1193" y="900440"/>
            <a:ext cx="4420036" cy="31032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1342" y="1196688"/>
            <a:ext cx="3850252" cy="461108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1572" y="2448327"/>
            <a:ext cx="7550150" cy="552450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47259" y="3084597"/>
            <a:ext cx="2362789" cy="490390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1572" y="3106323"/>
            <a:ext cx="399073" cy="491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2386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22" y="174352"/>
            <a:ext cx="8229600" cy="976586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+mj-ea"/>
              </a:rPr>
              <a:t>1.</a:t>
            </a:r>
            <a:r>
              <a:rPr lang="zh-CN" altLang="en-US" sz="3600" dirty="0">
                <a:latin typeface="+mj-ea"/>
              </a:rPr>
              <a:t> 滤波器后端</a:t>
            </a:r>
            <a:endParaRPr lang="zh-CN" altLang="en-US" sz="3600" b="1" dirty="0">
              <a:latin typeface="+mj-ea"/>
              <a:ea typeface="+mj-ea"/>
            </a:endParaRP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202422" y="1357677"/>
            <a:ext cx="8229600" cy="3785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081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5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再考虑一次项：</a:t>
            </a:r>
          </a:p>
          <a:p>
            <a:endParaRPr kumimoji="1" lang="zh-CN" altLang="en-US" dirty="0"/>
          </a:p>
          <a:p>
            <a:r>
              <a:rPr kumimoji="1" lang="zh-CN" altLang="en-US" dirty="0"/>
              <a:t>比较一次项系数：</a:t>
            </a:r>
          </a:p>
          <a:p>
            <a:r>
              <a:rPr kumimoji="1" lang="zh-CN" altLang="en-US" dirty="0"/>
              <a:t>整理之：</a:t>
            </a:r>
          </a:p>
          <a:p>
            <a:r>
              <a:rPr kumimoji="1" lang="zh-CN" altLang="en-US" dirty="0"/>
              <a:t>两侧同乘       并定义：                  ，得：</a:t>
            </a:r>
          </a:p>
          <a:p>
            <a:endParaRPr kumimoji="1"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2619" y="1320354"/>
            <a:ext cx="6141269" cy="449361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3407" y="2035562"/>
            <a:ext cx="3938872" cy="463397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15142" y="2508218"/>
            <a:ext cx="2167993" cy="404202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15142" y="2877031"/>
            <a:ext cx="331333" cy="484256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76468" y="2920256"/>
            <a:ext cx="1417776" cy="36901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2122" y="3449942"/>
            <a:ext cx="5713337" cy="1226038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6119247" y="3693629"/>
            <a:ext cx="2698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称为卡尔曼滤波的更新式</a:t>
            </a:r>
          </a:p>
        </p:txBody>
      </p:sp>
    </p:spTree>
    <p:extLst>
      <p:ext uri="{BB962C8B-B14F-4D97-AF65-F5344CB8AC3E}">
        <p14:creationId xmlns:p14="http://schemas.microsoft.com/office/powerpoint/2010/main" val="9771668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22" y="174352"/>
            <a:ext cx="8229600" cy="976586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+mj-ea"/>
              </a:rPr>
              <a:t>1.</a:t>
            </a:r>
            <a:r>
              <a:rPr lang="zh-CN" altLang="en-US" sz="3600" dirty="0">
                <a:latin typeface="+mj-ea"/>
              </a:rPr>
              <a:t> 滤波器后端</a:t>
            </a:r>
            <a:endParaRPr lang="zh-CN" altLang="en-US" sz="3600" b="1" dirty="0">
              <a:latin typeface="+mj-ea"/>
              <a:ea typeface="+mj-ea"/>
            </a:endParaRP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202422" y="1357677"/>
            <a:ext cx="8229600" cy="3785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081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5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小结：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83" y="1675635"/>
            <a:ext cx="6604488" cy="319974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6781211" y="2296162"/>
            <a:ext cx="22055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经典卡尔曼滤波器的五个公式</a:t>
            </a:r>
          </a:p>
          <a:p>
            <a:r>
              <a:rPr kumimoji="1" lang="zh-CN" altLang="en-US" dirty="0"/>
              <a:t>给出了线性高斯系统的最优无偏估计</a:t>
            </a:r>
          </a:p>
        </p:txBody>
      </p:sp>
    </p:spTree>
    <p:extLst>
      <p:ext uri="{BB962C8B-B14F-4D97-AF65-F5344CB8AC3E}">
        <p14:creationId xmlns:p14="http://schemas.microsoft.com/office/powerpoint/2010/main" val="9850224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22" y="174352"/>
            <a:ext cx="8229600" cy="976586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+mj-ea"/>
              </a:rPr>
              <a:t>1.</a:t>
            </a:r>
            <a:r>
              <a:rPr lang="zh-CN" altLang="en-US" sz="3600" dirty="0">
                <a:latin typeface="+mj-ea"/>
              </a:rPr>
              <a:t> 滤波器后端</a:t>
            </a:r>
            <a:endParaRPr lang="zh-CN" altLang="en-US" sz="3600" b="1" dirty="0">
              <a:latin typeface="+mj-ea"/>
              <a:ea typeface="+mj-ea"/>
            </a:endParaRP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202422" y="1357677"/>
            <a:ext cx="8229600" cy="3785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081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5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 err="1"/>
              <a:t>Kalman</a:t>
            </a:r>
            <a:r>
              <a:rPr kumimoji="1" lang="zh-CN" altLang="en-US" dirty="0"/>
              <a:t> </a:t>
            </a:r>
            <a:r>
              <a:rPr kumimoji="1" lang="en-US" altLang="zh-CN" dirty="0"/>
              <a:t>Filter</a:t>
            </a:r>
            <a:r>
              <a:rPr kumimoji="1" lang="zh-CN" altLang="en-US" dirty="0"/>
              <a:t>的非线性扩展：</a:t>
            </a:r>
            <a:r>
              <a:rPr kumimoji="1" lang="en-US" altLang="zh-CN" dirty="0"/>
              <a:t>EKF</a:t>
            </a:r>
            <a:endParaRPr kumimoji="1" lang="zh-CN" altLang="en-US" dirty="0"/>
          </a:p>
          <a:p>
            <a:r>
              <a:rPr kumimoji="1" lang="zh-CN" altLang="en-US" dirty="0"/>
              <a:t>当</a:t>
            </a:r>
            <a:r>
              <a:rPr kumimoji="1" lang="en-US" altLang="zh-CN" dirty="0" err="1"/>
              <a:t>f,h</a:t>
            </a:r>
            <a:r>
              <a:rPr kumimoji="1" lang="zh-CN" altLang="en-US" dirty="0"/>
              <a:t>为非线性函数时：</a:t>
            </a:r>
          </a:p>
          <a:p>
            <a:endParaRPr kumimoji="1" lang="zh-CN" altLang="en-US" dirty="0"/>
          </a:p>
          <a:p>
            <a:endParaRPr kumimoji="1" lang="zh-CN" altLang="en-US" dirty="0"/>
          </a:p>
          <a:p>
            <a:r>
              <a:rPr kumimoji="1" lang="zh-CN" altLang="en-US" dirty="0"/>
              <a:t>在工作点附近进行一阶</a:t>
            </a:r>
            <a:r>
              <a:rPr kumimoji="1" lang="en-US" altLang="zh-CN" dirty="0"/>
              <a:t>Taylor</a:t>
            </a:r>
            <a:r>
              <a:rPr kumimoji="1" lang="zh-CN" altLang="en-US" dirty="0"/>
              <a:t>展开：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3122" y="1796543"/>
            <a:ext cx="4263193" cy="96890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9506" y="3384970"/>
            <a:ext cx="4803613" cy="687506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9506" y="4208765"/>
            <a:ext cx="3639176" cy="554189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3371312" y="3248681"/>
            <a:ext cx="543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/>
              <a:t>记</a:t>
            </a:r>
            <a:r>
              <a:rPr kumimoji="1" lang="en-US" altLang="zh-CN" dirty="0"/>
              <a:t>F</a:t>
            </a:r>
            <a:endParaRPr kumimoji="1"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2384923" y="4733018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记</a:t>
            </a:r>
            <a:r>
              <a:rPr kumimoji="1" lang="en-US" altLang="zh-CN" dirty="0"/>
              <a:t>H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716682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22" y="174352"/>
            <a:ext cx="8229600" cy="976586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+mj-ea"/>
              </a:rPr>
              <a:t>1.</a:t>
            </a:r>
            <a:r>
              <a:rPr lang="zh-CN" altLang="en-US" sz="3600" dirty="0">
                <a:latin typeface="+mj-ea"/>
              </a:rPr>
              <a:t> 滤波器后端</a:t>
            </a:r>
            <a:endParaRPr lang="zh-CN" altLang="en-US" sz="3600" b="1" dirty="0">
              <a:latin typeface="+mj-ea"/>
              <a:ea typeface="+mj-ea"/>
            </a:endParaRP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202422" y="1357677"/>
            <a:ext cx="8229600" cy="3785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081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5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预测部分：</a:t>
            </a:r>
          </a:p>
          <a:p>
            <a:endParaRPr kumimoji="1" lang="zh-CN" altLang="en-US" dirty="0"/>
          </a:p>
          <a:p>
            <a:r>
              <a:rPr kumimoji="1" lang="zh-CN" altLang="en-US" dirty="0"/>
              <a:t>卡尔曼增益：</a:t>
            </a:r>
          </a:p>
          <a:p>
            <a:endParaRPr kumimoji="1" lang="zh-CN" altLang="en-US" dirty="0"/>
          </a:p>
          <a:p>
            <a:r>
              <a:rPr kumimoji="1" lang="zh-CN" altLang="en-US" dirty="0"/>
              <a:t>更新部分：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2729" y="1325264"/>
            <a:ext cx="3639684" cy="494714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52813" y="2069562"/>
            <a:ext cx="3146869" cy="557054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22729" y="2833355"/>
            <a:ext cx="4521192" cy="611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8491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22" y="174352"/>
            <a:ext cx="8229600" cy="976586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+mj-ea"/>
              </a:rPr>
              <a:t>1.</a:t>
            </a:r>
            <a:r>
              <a:rPr lang="zh-CN" altLang="en-US" sz="3600" dirty="0">
                <a:latin typeface="+mj-ea"/>
              </a:rPr>
              <a:t> 滤波器后端</a:t>
            </a:r>
            <a:endParaRPr lang="zh-CN" altLang="en-US" sz="3600" b="1" dirty="0">
              <a:latin typeface="+mj-ea"/>
              <a:ea typeface="+mj-ea"/>
            </a:endParaRP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202422" y="1357677"/>
            <a:ext cx="8229600" cy="3785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081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5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kumimoji="1" lang="zh-CN" altLang="en-US" dirty="0"/>
          </a:p>
        </p:txBody>
      </p:sp>
      <p:sp>
        <p:nvSpPr>
          <p:cNvPr id="8" name="内容占位符 2"/>
          <p:cNvSpPr>
            <a:spLocks noGrp="1"/>
          </p:cNvSpPr>
          <p:nvPr>
            <p:ph sz="half" idx="1"/>
          </p:nvPr>
        </p:nvSpPr>
        <p:spPr>
          <a:xfrm>
            <a:off x="202422" y="1337511"/>
            <a:ext cx="4530074" cy="3363160"/>
          </a:xfrm>
        </p:spPr>
        <p:txBody>
          <a:bodyPr/>
          <a:lstStyle/>
          <a:p>
            <a:r>
              <a:rPr kumimoji="1" lang="en-US" altLang="zh-CN" dirty="0"/>
              <a:t>EKF</a:t>
            </a:r>
            <a:r>
              <a:rPr kumimoji="1" lang="zh-CN" altLang="en-US" dirty="0"/>
              <a:t>优点</a:t>
            </a:r>
          </a:p>
          <a:p>
            <a:pPr lvl="1"/>
            <a:r>
              <a:rPr kumimoji="1" lang="zh-CN" altLang="en-US" dirty="0"/>
              <a:t>推导简单清楚，适用各种传感器形式</a:t>
            </a:r>
          </a:p>
          <a:p>
            <a:pPr lvl="1"/>
            <a:r>
              <a:rPr kumimoji="1" lang="zh-CN" altLang="en-US" dirty="0"/>
              <a:t>易于做多传感器融合</a:t>
            </a:r>
          </a:p>
          <a:p>
            <a:pPr lvl="1"/>
            <a:endParaRPr kumimoji="1" lang="zh-CN" altLang="en-US" dirty="0"/>
          </a:p>
        </p:txBody>
      </p:sp>
      <p:sp>
        <p:nvSpPr>
          <p:cNvPr id="9" name="内容占位符 3"/>
          <p:cNvSpPr txBox="1">
            <a:spLocks/>
          </p:cNvSpPr>
          <p:nvPr/>
        </p:nvSpPr>
        <p:spPr>
          <a:xfrm>
            <a:off x="4516174" y="1331365"/>
            <a:ext cx="4530074" cy="3356261"/>
          </a:xfrm>
          <a:prstGeom prst="rect">
            <a:avLst/>
          </a:prstGeom>
        </p:spPr>
        <p:txBody>
          <a:bodyPr/>
          <a:lstStyle>
            <a:lvl1pPr marL="171450" indent="-17081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5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/>
              <a:t>EKF</a:t>
            </a:r>
            <a:r>
              <a:rPr kumimoji="1" lang="zh-CN" altLang="en-US"/>
              <a:t>缺点</a:t>
            </a:r>
          </a:p>
          <a:p>
            <a:pPr lvl="1"/>
            <a:r>
              <a:rPr kumimoji="1" lang="zh-CN" altLang="en-US"/>
              <a:t>一阶马尔可夫性过于简单</a:t>
            </a:r>
          </a:p>
          <a:p>
            <a:pPr lvl="1"/>
            <a:r>
              <a:rPr kumimoji="1" lang="zh-CN" altLang="en-US"/>
              <a:t>可能会发散（要求数据不能有</a:t>
            </a:r>
            <a:r>
              <a:rPr kumimoji="1" lang="en-US" altLang="zh-CN"/>
              <a:t>outlier</a:t>
            </a:r>
            <a:r>
              <a:rPr kumimoji="1" lang="zh-CN" altLang="en-US"/>
              <a:t>）</a:t>
            </a:r>
          </a:p>
          <a:p>
            <a:pPr lvl="1"/>
            <a:r>
              <a:rPr kumimoji="1" lang="zh-CN" altLang="en-US"/>
              <a:t>线性化误差</a:t>
            </a:r>
          </a:p>
          <a:p>
            <a:pPr lvl="1"/>
            <a:r>
              <a:rPr kumimoji="1" lang="zh-CN" altLang="en-US"/>
              <a:t>需要存储所有状态量的均值和方差，平方增长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673650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22" y="174352"/>
            <a:ext cx="8229600" cy="976586"/>
          </a:xfrm>
        </p:spPr>
        <p:txBody>
          <a:bodyPr>
            <a:normAutofit/>
          </a:bodyPr>
          <a:lstStyle/>
          <a:p>
            <a:r>
              <a:rPr lang="zh-CN" altLang="en-US" sz="3600" b="1" dirty="0">
                <a:latin typeface="+mj-ea"/>
                <a:ea typeface="+mj-ea"/>
              </a:rPr>
              <a:t>第七讲 后端</a:t>
            </a: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202422" y="1357677"/>
            <a:ext cx="8229600" cy="3785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081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5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marR="0" lvl="0" indent="-514350" defTabSz="91440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6F1B1B"/>
              </a:buClr>
              <a:buSzTx/>
              <a:buFont typeface="+mj-lt"/>
              <a:buAutoNum type="arabicPeriod"/>
              <a:tabLst/>
              <a:defRPr/>
            </a:pPr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滤波器后端</a:t>
            </a:r>
            <a:endParaRPr lang="en-US" altLang="zh-CN" sz="28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514350" marR="0" lvl="0" indent="-514350" defTabSz="91440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6F1B1B"/>
              </a:buClr>
              <a:buSzTx/>
              <a:buFont typeface="+mj-lt"/>
              <a:buAutoNum type="arabicPeriod"/>
              <a:tabLst/>
              <a:defRPr/>
            </a:pPr>
            <a:r>
              <a:rPr lang="en-US" altLang="zh-CN" sz="2800" dirty="0">
                <a:latin typeface="黑体" panose="02010609060101010101" pitchFamily="49" charset="-122"/>
                <a:ea typeface="黑体" panose="02010609060101010101" pitchFamily="49" charset="-122"/>
              </a:rPr>
              <a:t>BA</a:t>
            </a:r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与图优化</a:t>
            </a:r>
            <a:endParaRPr lang="en-US" altLang="zh-CN" sz="28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514350" marR="0" lvl="0" indent="-514350" defTabSz="91440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6F1B1B"/>
              </a:buClr>
              <a:buSzTx/>
              <a:buFont typeface="+mj-lt"/>
              <a:buAutoNum type="arabicPeriod"/>
              <a:tabLst/>
              <a:defRPr/>
            </a:pPr>
            <a:r>
              <a:rPr lang="en-US" altLang="zh-CN" sz="2800" dirty="0">
                <a:latin typeface="黑体" panose="02010609060101010101" pitchFamily="49" charset="-122"/>
                <a:ea typeface="黑体" panose="02010609060101010101" pitchFamily="49" charset="-122"/>
              </a:rPr>
              <a:t>Pose</a:t>
            </a:r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en-US" altLang="zh-CN" sz="2800" dirty="0">
                <a:latin typeface="黑体" panose="02010609060101010101" pitchFamily="49" charset="-122"/>
                <a:ea typeface="黑体" panose="02010609060101010101" pitchFamily="49" charset="-122"/>
              </a:rPr>
              <a:t>Graph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637759"/>
            <a:ext cx="7886700" cy="2139927"/>
          </a:xfrm>
          <a:ln>
            <a:noFill/>
          </a:ln>
        </p:spPr>
        <p:txBody>
          <a:bodyPr/>
          <a:lstStyle/>
          <a:p>
            <a:r>
              <a:rPr kumimoji="1" lang="en-US" altLang="zh-CN" dirty="0">
                <a:solidFill>
                  <a:schemeClr val="accent1"/>
                </a:solidFill>
                <a:latin typeface="+mj-ea"/>
              </a:rPr>
              <a:t>2.</a:t>
            </a:r>
            <a:r>
              <a:rPr kumimoji="1" lang="zh-CN" altLang="en-US" dirty="0">
                <a:latin typeface="+mj-ea"/>
              </a:rPr>
              <a:t> </a:t>
            </a:r>
            <a:r>
              <a:rPr kumimoji="1" lang="en-US" altLang="zh-CN" dirty="0">
                <a:latin typeface="+mj-ea"/>
              </a:rPr>
              <a:t>BA</a:t>
            </a:r>
            <a:r>
              <a:rPr kumimoji="1" lang="zh-CN" altLang="en-US" dirty="0">
                <a:latin typeface="+mj-ea"/>
              </a:rPr>
              <a:t>与图优化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623888" y="2772510"/>
            <a:ext cx="7886700" cy="579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32600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22" y="174352"/>
            <a:ext cx="8229600" cy="976586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+mj-ea"/>
              </a:rPr>
              <a:t>2.</a:t>
            </a:r>
            <a:r>
              <a:rPr lang="zh-CN" altLang="en-US" sz="3600" dirty="0">
                <a:latin typeface="+mj-ea"/>
              </a:rPr>
              <a:t> </a:t>
            </a:r>
            <a:r>
              <a:rPr lang="en-US" altLang="zh-CN" sz="3600" dirty="0">
                <a:latin typeface="+mj-ea"/>
              </a:rPr>
              <a:t>BA</a:t>
            </a:r>
            <a:r>
              <a:rPr lang="zh-CN" altLang="en-US" sz="3600" dirty="0">
                <a:latin typeface="+mj-ea"/>
              </a:rPr>
              <a:t>与图优化</a:t>
            </a:r>
            <a:endParaRPr lang="zh-CN" altLang="en-US" sz="3600" b="1" dirty="0">
              <a:latin typeface="+mj-ea"/>
              <a:ea typeface="+mj-ea"/>
            </a:endParaRP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202422" y="1357677"/>
            <a:ext cx="4385076" cy="3785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081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5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/>
              <a:t>Bundle</a:t>
            </a:r>
            <a:r>
              <a:rPr kumimoji="1" lang="zh-CN" altLang="en-US" dirty="0"/>
              <a:t> </a:t>
            </a:r>
            <a:r>
              <a:rPr kumimoji="1" lang="en-US" altLang="zh-CN" dirty="0"/>
              <a:t>Adjustment</a:t>
            </a:r>
            <a:r>
              <a:rPr kumimoji="1" lang="zh-CN" altLang="en-US" dirty="0"/>
              <a:t>已经在之前介绍过了</a:t>
            </a:r>
          </a:p>
          <a:p>
            <a:pPr lvl="1"/>
            <a:r>
              <a:rPr kumimoji="1" lang="zh-CN" altLang="en-US" dirty="0"/>
              <a:t>事实上</a:t>
            </a:r>
            <a:r>
              <a:rPr kumimoji="1" lang="en-US" altLang="zh-CN" dirty="0"/>
              <a:t>BA</a:t>
            </a:r>
            <a:r>
              <a:rPr kumimoji="1" lang="zh-CN" altLang="en-US" dirty="0"/>
              <a:t>属于批量式的优化方法</a:t>
            </a:r>
          </a:p>
          <a:p>
            <a:pPr lvl="1"/>
            <a:r>
              <a:rPr kumimoji="1" lang="zh-CN" altLang="en-US" dirty="0"/>
              <a:t>给定很多个相机位姿与观测数据，计算最优的状态估计</a:t>
            </a:r>
          </a:p>
          <a:p>
            <a:pPr lvl="1"/>
            <a:r>
              <a:rPr kumimoji="1" lang="zh-CN" altLang="en-US" dirty="0"/>
              <a:t>定义每个运动</a:t>
            </a:r>
            <a:r>
              <a:rPr kumimoji="1" lang="en-US" altLang="zh-CN" dirty="0"/>
              <a:t>/</a:t>
            </a:r>
            <a:r>
              <a:rPr kumimoji="1" lang="zh-CN" altLang="en-US" dirty="0"/>
              <a:t>观测方程的误差，并从初始估计开始寻找梯度下降</a:t>
            </a:r>
          </a:p>
          <a:p>
            <a:endParaRPr kumimoji="1"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7001" y="1349496"/>
            <a:ext cx="4260201" cy="2450684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4505" y="3560920"/>
            <a:ext cx="3792993" cy="697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0064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22" y="174352"/>
            <a:ext cx="8229600" cy="976586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+mj-ea"/>
              </a:rPr>
              <a:t>2.</a:t>
            </a:r>
            <a:r>
              <a:rPr lang="zh-CN" altLang="en-US" sz="3600" dirty="0">
                <a:latin typeface="+mj-ea"/>
              </a:rPr>
              <a:t> </a:t>
            </a:r>
            <a:r>
              <a:rPr lang="en-US" altLang="zh-CN" sz="3600" dirty="0">
                <a:latin typeface="+mj-ea"/>
              </a:rPr>
              <a:t>BA</a:t>
            </a:r>
            <a:r>
              <a:rPr lang="zh-CN" altLang="en-US" sz="3600" dirty="0">
                <a:latin typeface="+mj-ea"/>
              </a:rPr>
              <a:t>与图优化</a:t>
            </a:r>
            <a:endParaRPr lang="zh-CN" altLang="en-US" sz="3600" b="1" dirty="0">
              <a:latin typeface="+mj-ea"/>
              <a:ea typeface="+mj-ea"/>
            </a:endParaRP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202422" y="1357677"/>
            <a:ext cx="4617551" cy="3785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081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5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/>
              <a:t>BA</a:t>
            </a:r>
            <a:r>
              <a:rPr kumimoji="1" lang="zh-CN" altLang="en-US" dirty="0"/>
              <a:t>问题与图结构的关系</a:t>
            </a:r>
          </a:p>
          <a:p>
            <a:pPr lvl="1"/>
            <a:r>
              <a:rPr kumimoji="1" lang="en-US" altLang="zh-CN" dirty="0"/>
              <a:t>BA</a:t>
            </a:r>
            <a:r>
              <a:rPr kumimoji="1" lang="zh-CN" altLang="en-US" dirty="0"/>
              <a:t>虽然是个纯优化问题，但亦可以用图模型清晰地表述出来</a:t>
            </a:r>
          </a:p>
          <a:p>
            <a:pPr lvl="1"/>
            <a:r>
              <a:rPr kumimoji="1" lang="zh-CN" altLang="en-US" dirty="0"/>
              <a:t>顶点为优化变量，边为运动</a:t>
            </a:r>
            <a:r>
              <a:rPr kumimoji="1" lang="en-US" altLang="zh-CN" dirty="0"/>
              <a:t>/</a:t>
            </a:r>
            <a:r>
              <a:rPr kumimoji="1" lang="zh-CN" altLang="en-US" dirty="0"/>
              <a:t>观测约束</a:t>
            </a:r>
          </a:p>
          <a:p>
            <a:pPr lvl="1"/>
            <a:r>
              <a:rPr kumimoji="1" lang="zh-CN" altLang="en-US" dirty="0"/>
              <a:t>本身还有一些特殊的结构</a:t>
            </a:r>
          </a:p>
          <a:p>
            <a:endParaRPr kumimoji="1" lang="zh-CN" altLang="en-US" dirty="0"/>
          </a:p>
          <a:p>
            <a:r>
              <a:rPr kumimoji="1" lang="zh-CN" altLang="en-US" dirty="0"/>
              <a:t>考虑在位姿 </a:t>
            </a:r>
            <a:r>
              <a:rPr kumimoji="1" lang="en-US" altLang="zh-CN" dirty="0" err="1"/>
              <a:t>i</a:t>
            </a:r>
            <a:r>
              <a:rPr kumimoji="1" lang="zh-CN" altLang="en-US" dirty="0"/>
              <a:t> 处对路标 </a:t>
            </a:r>
            <a:r>
              <a:rPr kumimoji="1" lang="en-US" altLang="zh-CN" dirty="0"/>
              <a:t>j</a:t>
            </a:r>
            <a:r>
              <a:rPr kumimoji="1" lang="zh-CN" altLang="en-US" dirty="0"/>
              <a:t> 的一次观测 </a:t>
            </a:r>
            <a:r>
              <a:rPr kumimoji="1" lang="en-US" altLang="zh-CN" dirty="0" err="1"/>
              <a:t>zij</a:t>
            </a:r>
            <a:r>
              <a:rPr kumimoji="1" lang="zh-CN" altLang="en-US" dirty="0"/>
              <a:t>：</a:t>
            </a:r>
          </a:p>
          <a:p>
            <a:endParaRPr kumimoji="1" lang="zh-CN" altLang="en-US" dirty="0"/>
          </a:p>
          <a:p>
            <a:endParaRPr kumimoji="1" lang="zh-CN" altLang="en-US" dirty="0"/>
          </a:p>
          <a:p>
            <a:endParaRPr kumimoji="1" lang="zh-CN" altLang="en-US" dirty="0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2635" y="3974121"/>
            <a:ext cx="2035464" cy="520700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4750231" y="2810147"/>
            <a:ext cx="439039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特点：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dirty="0"/>
              <a:t>每个观测只关系两个变量，其中一个是相机，一个是路标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dirty="0"/>
              <a:t>纯视觉</a:t>
            </a:r>
            <a:r>
              <a:rPr kumimoji="1" lang="en-US" altLang="zh-CN" dirty="0"/>
              <a:t>Ba</a:t>
            </a:r>
            <a:r>
              <a:rPr kumimoji="1" lang="zh-CN" altLang="en-US" dirty="0"/>
              <a:t>中，不存在相机与相机</a:t>
            </a:r>
            <a:r>
              <a:rPr kumimoji="1" lang="en-US" altLang="zh-CN" dirty="0"/>
              <a:t>/</a:t>
            </a:r>
            <a:r>
              <a:rPr kumimoji="1" lang="zh-CN" altLang="en-US" dirty="0"/>
              <a:t>路标与路标之间的关联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dirty="0"/>
              <a:t>整个误差函数由许多个这样小的项组成</a:t>
            </a:r>
          </a:p>
        </p:txBody>
      </p:sp>
    </p:spTree>
    <p:extLst>
      <p:ext uri="{BB962C8B-B14F-4D97-AF65-F5344CB8AC3E}">
        <p14:creationId xmlns:p14="http://schemas.microsoft.com/office/powerpoint/2010/main" val="3251821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22" y="174352"/>
            <a:ext cx="8229600" cy="976586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+mj-ea"/>
              </a:rPr>
              <a:t>2.</a:t>
            </a:r>
            <a:r>
              <a:rPr lang="zh-CN" altLang="en-US" sz="3600" dirty="0">
                <a:latin typeface="+mj-ea"/>
              </a:rPr>
              <a:t> </a:t>
            </a:r>
            <a:r>
              <a:rPr lang="en-US" altLang="zh-CN" sz="3600" dirty="0">
                <a:latin typeface="+mj-ea"/>
              </a:rPr>
              <a:t>BA</a:t>
            </a:r>
            <a:r>
              <a:rPr lang="zh-CN" altLang="en-US" sz="3600" dirty="0">
                <a:latin typeface="+mj-ea"/>
              </a:rPr>
              <a:t>与图优化</a:t>
            </a:r>
            <a:endParaRPr lang="zh-CN" altLang="en-US" sz="3600" b="1" dirty="0">
              <a:latin typeface="+mj-ea"/>
              <a:ea typeface="+mj-ea"/>
            </a:endParaRP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202422" y="1357677"/>
            <a:ext cx="8369300" cy="3785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081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5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根据</a:t>
            </a:r>
            <a:r>
              <a:rPr kumimoji="1" lang="en-US" altLang="zh-CN" dirty="0"/>
              <a:t>Gauss-Newton</a:t>
            </a:r>
            <a:r>
              <a:rPr kumimoji="1" lang="zh-CN" altLang="en-US" dirty="0"/>
              <a:t>或</a:t>
            </a:r>
            <a:r>
              <a:rPr kumimoji="1" lang="en-US" altLang="zh-CN" dirty="0" err="1"/>
              <a:t>Levernburg</a:t>
            </a:r>
            <a:r>
              <a:rPr kumimoji="1" lang="en-US" altLang="zh-CN" dirty="0"/>
              <a:t>-Marquardt</a:t>
            </a:r>
            <a:r>
              <a:rPr kumimoji="1" lang="zh-CN" altLang="en-US" dirty="0"/>
              <a:t>，最终我们会求解 </a:t>
            </a:r>
            <a:r>
              <a:rPr kumimoji="1" lang="en-US" altLang="zh-CN" dirty="0" err="1"/>
              <a:t>Hx</a:t>
            </a:r>
            <a:r>
              <a:rPr kumimoji="1" lang="en-US" altLang="zh-CN" dirty="0"/>
              <a:t>=-b</a:t>
            </a:r>
            <a:r>
              <a:rPr kumimoji="1" lang="zh-CN" altLang="en-US" dirty="0"/>
              <a:t> 形式的方程</a:t>
            </a:r>
          </a:p>
          <a:p>
            <a:r>
              <a:rPr kumimoji="1" lang="zh-CN" altLang="en-US" dirty="0"/>
              <a:t>每一个误差项会对整体线程方程产生贡献：</a:t>
            </a:r>
          </a:p>
          <a:p>
            <a:r>
              <a:rPr kumimoji="1" lang="zh-CN" altLang="en-US" dirty="0"/>
              <a:t>而误差仅和        相关，导致它的雅可比为稀疏矩阵：</a:t>
            </a:r>
          </a:p>
          <a:p>
            <a:endParaRPr kumimoji="1" lang="zh-CN" altLang="en-US" dirty="0"/>
          </a:p>
          <a:p>
            <a:endParaRPr kumimoji="1" lang="zh-CN" altLang="en-US" dirty="0"/>
          </a:p>
          <a:p>
            <a:r>
              <a:rPr kumimoji="1" lang="zh-CN" altLang="en-US" dirty="0"/>
              <a:t>示意图：</a:t>
            </a: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3720" y="2212081"/>
            <a:ext cx="1458871" cy="820615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8751" y="2471408"/>
            <a:ext cx="389304" cy="343504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0418" y="2926738"/>
            <a:ext cx="6159500" cy="64770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82051" y="3534986"/>
            <a:ext cx="4145846" cy="1508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8626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22" y="174352"/>
            <a:ext cx="8229600" cy="976586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+mj-ea"/>
              </a:rPr>
              <a:t>2.</a:t>
            </a:r>
            <a:r>
              <a:rPr lang="zh-CN" altLang="en-US" sz="3600" dirty="0">
                <a:latin typeface="+mj-ea"/>
              </a:rPr>
              <a:t> </a:t>
            </a:r>
            <a:r>
              <a:rPr lang="en-US" altLang="zh-CN" sz="3600" dirty="0">
                <a:latin typeface="+mj-ea"/>
              </a:rPr>
              <a:t>BA</a:t>
            </a:r>
            <a:r>
              <a:rPr lang="zh-CN" altLang="en-US" sz="3600" dirty="0">
                <a:latin typeface="+mj-ea"/>
              </a:rPr>
              <a:t>与图优化</a:t>
            </a:r>
            <a:endParaRPr lang="zh-CN" altLang="en-US" sz="3600" b="1" dirty="0">
              <a:latin typeface="+mj-ea"/>
              <a:ea typeface="+mj-ea"/>
            </a:endParaRP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202422" y="1357677"/>
            <a:ext cx="8369300" cy="3785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081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5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如果对变量做好排序，例如所有相机位姿在前，路标在后，那么 </a:t>
            </a:r>
            <a:r>
              <a:rPr kumimoji="1" lang="en-US" altLang="zh-CN" dirty="0"/>
              <a:t>H</a:t>
            </a:r>
            <a:r>
              <a:rPr kumimoji="1" lang="zh-CN" altLang="en-US" dirty="0"/>
              <a:t> 有一定的特殊结构：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598" y="2325850"/>
            <a:ext cx="5405549" cy="1742824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5592147" y="2193192"/>
            <a:ext cx="35266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图模型与</a:t>
            </a:r>
            <a:r>
              <a:rPr kumimoji="1" lang="en-US" altLang="zh-CN" dirty="0"/>
              <a:t>H</a:t>
            </a:r>
            <a:r>
              <a:rPr kumimoji="1" lang="zh-CN" altLang="en-US" dirty="0"/>
              <a:t>矩阵存在对应关系：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dirty="0"/>
              <a:t>图模型中存在边</a:t>
            </a:r>
            <a:r>
              <a:rPr kumimoji="1" lang="en-US" altLang="zh-CN" dirty="0"/>
              <a:t>=&gt;H</a:t>
            </a:r>
            <a:r>
              <a:rPr kumimoji="1" lang="zh-CN" altLang="en-US" dirty="0"/>
              <a:t>相应地方出现非零块</a:t>
            </a:r>
          </a:p>
        </p:txBody>
      </p:sp>
    </p:spTree>
    <p:extLst>
      <p:ext uri="{BB962C8B-B14F-4D97-AF65-F5344CB8AC3E}">
        <p14:creationId xmlns:p14="http://schemas.microsoft.com/office/powerpoint/2010/main" val="6503672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22" y="174352"/>
            <a:ext cx="8229600" cy="976586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+mj-ea"/>
              </a:rPr>
              <a:t>2.</a:t>
            </a:r>
            <a:r>
              <a:rPr lang="zh-CN" altLang="en-US" sz="3600" dirty="0">
                <a:latin typeface="+mj-ea"/>
              </a:rPr>
              <a:t> </a:t>
            </a:r>
            <a:r>
              <a:rPr lang="en-US" altLang="zh-CN" sz="3600" dirty="0">
                <a:latin typeface="+mj-ea"/>
              </a:rPr>
              <a:t>BA</a:t>
            </a:r>
            <a:r>
              <a:rPr lang="zh-CN" altLang="en-US" sz="3600" dirty="0">
                <a:latin typeface="+mj-ea"/>
              </a:rPr>
              <a:t>与图优化</a:t>
            </a:r>
            <a:endParaRPr lang="zh-CN" altLang="en-US" sz="3600" b="1" dirty="0">
              <a:latin typeface="+mj-ea"/>
              <a:ea typeface="+mj-ea"/>
            </a:endParaRP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202422" y="1357677"/>
            <a:ext cx="8369300" cy="3785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081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5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实际当中的</a:t>
            </a:r>
            <a:r>
              <a:rPr kumimoji="1" lang="en-US" altLang="zh-CN" dirty="0"/>
              <a:t>H</a:t>
            </a:r>
            <a:r>
              <a:rPr kumimoji="1" lang="zh-CN" altLang="en-US" dirty="0"/>
              <a:t>，路标数量远大于位姿数量（箭头形矩阵或镐子形矩阵）</a:t>
            </a: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540" y="1994866"/>
            <a:ext cx="4097135" cy="2521995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7792" y="1768187"/>
            <a:ext cx="2964802" cy="2964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37586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22" y="174352"/>
            <a:ext cx="8229600" cy="976586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+mj-ea"/>
              </a:rPr>
              <a:t>2.</a:t>
            </a:r>
            <a:r>
              <a:rPr lang="zh-CN" altLang="en-US" sz="3600" dirty="0">
                <a:latin typeface="+mj-ea"/>
              </a:rPr>
              <a:t> </a:t>
            </a:r>
            <a:r>
              <a:rPr lang="en-US" altLang="zh-CN" sz="3600" dirty="0">
                <a:latin typeface="+mj-ea"/>
              </a:rPr>
              <a:t>BA</a:t>
            </a:r>
            <a:r>
              <a:rPr lang="zh-CN" altLang="en-US" sz="3600" dirty="0">
                <a:latin typeface="+mj-ea"/>
              </a:rPr>
              <a:t>与图优化</a:t>
            </a:r>
            <a:endParaRPr lang="zh-CN" altLang="en-US" sz="3600" b="1" dirty="0">
              <a:latin typeface="+mj-ea"/>
              <a:ea typeface="+mj-ea"/>
            </a:endParaRP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202422" y="1357677"/>
            <a:ext cx="8369300" cy="3785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081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5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利用</a:t>
            </a:r>
            <a:r>
              <a:rPr kumimoji="1" lang="en-US" altLang="zh-CN" dirty="0"/>
              <a:t>H</a:t>
            </a:r>
            <a:r>
              <a:rPr kumimoji="1" lang="zh-CN" altLang="en-US" dirty="0"/>
              <a:t>的特殊结构，可以大幅加速</a:t>
            </a:r>
            <a:r>
              <a:rPr kumimoji="1" lang="en-US" altLang="zh-CN" dirty="0" err="1"/>
              <a:t>Hx</a:t>
            </a:r>
            <a:r>
              <a:rPr kumimoji="1" lang="en-US" altLang="zh-CN" dirty="0"/>
              <a:t>=-b</a:t>
            </a:r>
            <a:r>
              <a:rPr kumimoji="1" lang="zh-CN" altLang="en-US" dirty="0"/>
              <a:t>线性方程的求解</a:t>
            </a:r>
          </a:p>
          <a:p>
            <a:r>
              <a:rPr kumimoji="1" lang="zh-CN" altLang="en-US" dirty="0"/>
              <a:t>加速手段又称边缘化（</a:t>
            </a:r>
            <a:r>
              <a:rPr kumimoji="1" lang="en-US" altLang="zh-CN" dirty="0"/>
              <a:t>Marginalization</a:t>
            </a:r>
            <a:r>
              <a:rPr kumimoji="1" lang="zh-CN" altLang="en-US" dirty="0"/>
              <a:t>）</a:t>
            </a:r>
            <a:r>
              <a:rPr kumimoji="1" lang="en-US" altLang="zh-CN" dirty="0"/>
              <a:t>[</a:t>
            </a:r>
            <a:r>
              <a:rPr kumimoji="1" lang="zh-CN" altLang="en-US" dirty="0"/>
              <a:t>意义有很多种</a:t>
            </a:r>
            <a:r>
              <a:rPr kumimoji="1" lang="en-US" altLang="zh-CN" dirty="0"/>
              <a:t>]</a:t>
            </a:r>
            <a:endParaRPr kumimoji="1" lang="zh-CN" altLang="en-US" dirty="0"/>
          </a:p>
          <a:p>
            <a:r>
              <a:rPr kumimoji="1" lang="en-US" altLang="zh-CN" dirty="0" err="1"/>
              <a:t>Hx</a:t>
            </a:r>
            <a:r>
              <a:rPr kumimoji="1" lang="en-US" altLang="zh-CN" dirty="0"/>
              <a:t>=-b</a:t>
            </a:r>
            <a:r>
              <a:rPr kumimoji="1" lang="zh-CN" altLang="en-US" dirty="0"/>
              <a:t>的结构：</a:t>
            </a:r>
          </a:p>
          <a:p>
            <a:endParaRPr kumimoji="1" lang="zh-CN" altLang="en-US" dirty="0"/>
          </a:p>
          <a:p>
            <a:endParaRPr kumimoji="1" lang="zh-CN" altLang="en-US" dirty="0"/>
          </a:p>
          <a:p>
            <a:r>
              <a:rPr kumimoji="1" lang="zh-CN" altLang="en-US" dirty="0"/>
              <a:t>因为 </a:t>
            </a:r>
            <a:r>
              <a:rPr kumimoji="1" lang="en-US" altLang="zh-CN" dirty="0"/>
              <a:t>C</a:t>
            </a:r>
            <a:r>
              <a:rPr kumimoji="1" lang="zh-CN" altLang="en-US" dirty="0"/>
              <a:t> 是对角块，所以可以用</a:t>
            </a:r>
            <a:r>
              <a:rPr kumimoji="1" lang="en-US" altLang="zh-CN" dirty="0"/>
              <a:t>C</a:t>
            </a:r>
            <a:r>
              <a:rPr kumimoji="1" lang="zh-CN" altLang="en-US" dirty="0"/>
              <a:t>对</a:t>
            </a:r>
            <a:r>
              <a:rPr kumimoji="1" lang="en-US" altLang="zh-CN" dirty="0"/>
              <a:t>E</a:t>
            </a:r>
            <a:r>
              <a:rPr kumimoji="1" lang="zh-CN" altLang="en-US" dirty="0"/>
              <a:t>进行消元（高斯消元），得到：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447" y="2463145"/>
            <a:ext cx="2870200" cy="92710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4322896" y="2603529"/>
            <a:ext cx="36984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B</a:t>
            </a:r>
            <a:r>
              <a:rPr kumimoji="1" lang="zh-CN" altLang="en-US" dirty="0"/>
              <a:t>：小，对角块；</a:t>
            </a:r>
            <a:r>
              <a:rPr kumimoji="1" lang="en-US" altLang="zh-CN" dirty="0"/>
              <a:t>C</a:t>
            </a:r>
            <a:r>
              <a:rPr kumimoji="1" lang="zh-CN" altLang="en-US" dirty="0"/>
              <a:t>，大，对角块</a:t>
            </a:r>
          </a:p>
          <a:p>
            <a:r>
              <a:rPr kumimoji="1" lang="en-US" altLang="zh-CN" dirty="0"/>
              <a:t>E</a:t>
            </a:r>
            <a:r>
              <a:rPr kumimoji="1" lang="zh-CN" altLang="en-US" dirty="0"/>
              <a:t>和</a:t>
            </a:r>
            <a:r>
              <a:rPr kumimoji="1" lang="en-US" altLang="zh-CN" dirty="0"/>
              <a:t>E</a:t>
            </a:r>
            <a:r>
              <a:rPr kumimoji="1" lang="zh-CN" altLang="en-US" dirty="0"/>
              <a:t>转置：与图模型对应，可稠密</a:t>
            </a: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551" y="3789330"/>
            <a:ext cx="4204345" cy="781082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3403" y="3774959"/>
            <a:ext cx="3773305" cy="795453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4387072" y="3934348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从而</a:t>
            </a:r>
          </a:p>
        </p:txBody>
      </p:sp>
    </p:spTree>
    <p:extLst>
      <p:ext uri="{BB962C8B-B14F-4D97-AF65-F5344CB8AC3E}">
        <p14:creationId xmlns:p14="http://schemas.microsoft.com/office/powerpoint/2010/main" val="67907371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22" y="174352"/>
            <a:ext cx="8229600" cy="976586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+mj-ea"/>
              </a:rPr>
              <a:t>2.</a:t>
            </a:r>
            <a:r>
              <a:rPr lang="zh-CN" altLang="en-US" sz="3600" dirty="0">
                <a:latin typeface="+mj-ea"/>
              </a:rPr>
              <a:t> </a:t>
            </a:r>
            <a:r>
              <a:rPr lang="en-US" altLang="zh-CN" sz="3600" dirty="0">
                <a:latin typeface="+mj-ea"/>
              </a:rPr>
              <a:t>BA</a:t>
            </a:r>
            <a:r>
              <a:rPr lang="zh-CN" altLang="en-US" sz="3600" dirty="0">
                <a:latin typeface="+mj-ea"/>
              </a:rPr>
              <a:t>与图优化</a:t>
            </a:r>
            <a:endParaRPr lang="zh-CN" altLang="en-US" sz="3600" b="1" dirty="0">
              <a:latin typeface="+mj-ea"/>
              <a:ea typeface="+mj-ea"/>
            </a:endParaRP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202422" y="1357677"/>
            <a:ext cx="8369300" cy="3785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081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5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该方程组分为两步来求：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zh-CN" altLang="en-US" dirty="0"/>
              <a:t>求解上半部分，规模较小，得到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zh-CN" altLang="en-US" dirty="0"/>
              <a:t>将结果代入下半部分，得到</a:t>
            </a:r>
          </a:p>
          <a:p>
            <a:r>
              <a:rPr kumimoji="1" lang="zh-CN" altLang="en-US" dirty="0"/>
              <a:t>这个做法称为</a:t>
            </a:r>
            <a:r>
              <a:rPr kumimoji="1" lang="en-US" altLang="zh-CN" dirty="0"/>
              <a:t>Marginalization</a:t>
            </a:r>
            <a:r>
              <a:rPr kumimoji="1" lang="zh-CN" altLang="en-US" dirty="0"/>
              <a:t>或</a:t>
            </a:r>
            <a:r>
              <a:rPr kumimoji="1" lang="en-US" altLang="zh-CN" dirty="0" err="1"/>
              <a:t>Schur</a:t>
            </a:r>
            <a:r>
              <a:rPr kumimoji="1" lang="zh-CN" altLang="en-US" dirty="0"/>
              <a:t>消元</a:t>
            </a:r>
          </a:p>
          <a:p>
            <a:pPr lvl="1"/>
            <a:r>
              <a:rPr kumimoji="1" lang="zh-CN" altLang="en-US" dirty="0"/>
              <a:t>从消元角度来讲，亦可使用</a:t>
            </a:r>
            <a:r>
              <a:rPr kumimoji="1" lang="en-US" altLang="zh-CN" dirty="0" err="1"/>
              <a:t>Cholesky</a:t>
            </a:r>
            <a:r>
              <a:rPr kumimoji="1" lang="zh-CN" altLang="en-US" dirty="0"/>
              <a:t>等其他消元方式解此稀疏方程</a:t>
            </a:r>
          </a:p>
          <a:p>
            <a:pPr lvl="1"/>
            <a:r>
              <a:rPr kumimoji="1" lang="zh-CN" altLang="en-US" dirty="0"/>
              <a:t>从</a:t>
            </a:r>
            <a:r>
              <a:rPr kumimoji="1" lang="en-US" altLang="zh-CN" dirty="0"/>
              <a:t>Marginalization</a:t>
            </a:r>
            <a:r>
              <a:rPr kumimoji="1" lang="zh-CN" altLang="en-US" dirty="0"/>
              <a:t>角度来讲，是我们把所有的路标信息边缘化到了相机的信息中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9252" y="915527"/>
            <a:ext cx="3783917" cy="797691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4854" y="1720146"/>
            <a:ext cx="384908" cy="307926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41117" y="2028072"/>
            <a:ext cx="393901" cy="337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84465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22" y="174352"/>
            <a:ext cx="8229600" cy="976586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+mj-ea"/>
              </a:rPr>
              <a:t>2.</a:t>
            </a:r>
            <a:r>
              <a:rPr lang="zh-CN" altLang="en-US" sz="3600" dirty="0">
                <a:latin typeface="+mj-ea"/>
              </a:rPr>
              <a:t> </a:t>
            </a:r>
            <a:r>
              <a:rPr lang="en-US" altLang="zh-CN" sz="3600" dirty="0">
                <a:latin typeface="+mj-ea"/>
              </a:rPr>
              <a:t>BA</a:t>
            </a:r>
            <a:r>
              <a:rPr lang="zh-CN" altLang="en-US" sz="3600" dirty="0">
                <a:latin typeface="+mj-ea"/>
              </a:rPr>
              <a:t>与图优化</a:t>
            </a:r>
            <a:endParaRPr lang="zh-CN" altLang="en-US" sz="3600" b="1" dirty="0">
              <a:latin typeface="+mj-ea"/>
              <a:ea typeface="+mj-ea"/>
            </a:endParaRP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202422" y="1357677"/>
            <a:ext cx="8369300" cy="3785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081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5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/>
              <a:t>Marginalization(</a:t>
            </a:r>
            <a:r>
              <a:rPr kumimoji="1" lang="en-US" altLang="zh-CN" dirty="0" err="1"/>
              <a:t>marg</a:t>
            </a:r>
            <a:r>
              <a:rPr kumimoji="1" lang="en-US" altLang="zh-CN" dirty="0"/>
              <a:t>)</a:t>
            </a:r>
            <a:endParaRPr kumimoji="1" lang="zh-CN" altLang="en-US" dirty="0"/>
          </a:p>
          <a:p>
            <a:pPr lvl="1"/>
            <a:r>
              <a:rPr kumimoji="1" lang="zh-CN" altLang="en-US" dirty="0"/>
              <a:t>联合分布</a:t>
            </a:r>
            <a:r>
              <a:rPr kumimoji="1" lang="en-US" altLang="zh-CN" dirty="0"/>
              <a:t>=</a:t>
            </a:r>
            <a:r>
              <a:rPr kumimoji="1" lang="zh-CN" altLang="en-US" dirty="0"/>
              <a:t>边缘分布乘条件分布：</a:t>
            </a:r>
          </a:p>
          <a:p>
            <a:pPr lvl="1"/>
            <a:r>
              <a:rPr kumimoji="1" lang="zh-CN" altLang="en-US" dirty="0"/>
              <a:t>上述的做法</a:t>
            </a:r>
            <a:r>
              <a:rPr kumimoji="1" lang="en-US" altLang="zh-CN" dirty="0" err="1"/>
              <a:t>marg</a:t>
            </a:r>
            <a:r>
              <a:rPr kumimoji="1" lang="zh-CN" altLang="en-US" dirty="0"/>
              <a:t>掉了所有的路标点，让概率全跑到相机位姿中，这是为了加速求解  </a:t>
            </a:r>
            <a:r>
              <a:rPr kumimoji="1" lang="en-US" altLang="zh-CN" dirty="0" err="1"/>
              <a:t>Hx</a:t>
            </a:r>
            <a:r>
              <a:rPr kumimoji="1" lang="en-US" altLang="zh-CN" dirty="0"/>
              <a:t>=-b</a:t>
            </a:r>
            <a:endParaRPr kumimoji="1" lang="zh-CN" altLang="en-US" dirty="0"/>
          </a:p>
          <a:p>
            <a:pPr lvl="1"/>
            <a:r>
              <a:rPr kumimoji="1" lang="zh-CN" altLang="en-US" dirty="0"/>
              <a:t>然而，在</a:t>
            </a:r>
            <a:r>
              <a:rPr kumimoji="1" lang="en-US" altLang="zh-CN" dirty="0"/>
              <a:t>sliding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window</a:t>
            </a:r>
            <a:r>
              <a:rPr kumimoji="1" lang="zh-CN" altLang="en-US" dirty="0"/>
              <a:t>等其他做法中，也可以选择边缘化一部分相机</a:t>
            </a:r>
            <a:r>
              <a:rPr kumimoji="1" lang="en-US" altLang="zh-CN" dirty="0"/>
              <a:t>/</a:t>
            </a:r>
            <a:r>
              <a:rPr kumimoji="1" lang="zh-CN" altLang="en-US" dirty="0"/>
              <a:t>路标，做法同上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0935" y="1661421"/>
            <a:ext cx="2911424" cy="401576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8116" y="3186657"/>
            <a:ext cx="4314491" cy="1538501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202422" y="3250588"/>
            <a:ext cx="452569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zh-CN" altLang="en-US" dirty="0"/>
              <a:t>但是，通常情况下的</a:t>
            </a:r>
            <a:r>
              <a:rPr kumimoji="1" lang="en-US" altLang="zh-CN" dirty="0"/>
              <a:t>Marg</a:t>
            </a:r>
            <a:r>
              <a:rPr kumimoji="1" lang="zh-CN" altLang="en-US" dirty="0"/>
              <a:t>操作会给</a:t>
            </a:r>
            <a:r>
              <a:rPr kumimoji="1" lang="en-US" altLang="zh-CN" dirty="0"/>
              <a:t>H</a:t>
            </a:r>
            <a:r>
              <a:rPr kumimoji="1" lang="zh-CN" altLang="en-US" dirty="0"/>
              <a:t>矩阵带来填充（</a:t>
            </a:r>
            <a:r>
              <a:rPr kumimoji="1" lang="en-US" altLang="zh-CN" dirty="0"/>
              <a:t>fill-in</a:t>
            </a:r>
            <a:r>
              <a:rPr kumimoji="1" lang="zh-CN" altLang="en-US" dirty="0"/>
              <a:t>），使其不再具有稀疏结构；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dirty="0"/>
              <a:t>所以，要么刻意选择特定的</a:t>
            </a:r>
            <a:r>
              <a:rPr kumimoji="1" lang="en-US" altLang="zh-CN" dirty="0" err="1"/>
              <a:t>marg</a:t>
            </a:r>
            <a:r>
              <a:rPr kumimoji="1" lang="zh-CN" altLang="en-US" dirty="0"/>
              <a:t>策略，要么仅使用稠密的</a:t>
            </a:r>
            <a:r>
              <a:rPr kumimoji="1" lang="en-US" altLang="zh-CN" dirty="0"/>
              <a:t>H</a:t>
            </a:r>
            <a:r>
              <a:rPr kumimoji="1" lang="zh-CN" altLang="en-US" dirty="0"/>
              <a:t>求解线性方程，但这样效率会降低</a:t>
            </a:r>
          </a:p>
        </p:txBody>
      </p:sp>
    </p:spTree>
    <p:extLst>
      <p:ext uri="{BB962C8B-B14F-4D97-AF65-F5344CB8AC3E}">
        <p14:creationId xmlns:p14="http://schemas.microsoft.com/office/powerpoint/2010/main" val="20294949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22" y="174352"/>
            <a:ext cx="8229600" cy="976586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+mj-ea"/>
              </a:rPr>
              <a:t>2.</a:t>
            </a:r>
            <a:r>
              <a:rPr lang="zh-CN" altLang="en-US" sz="3600" dirty="0">
                <a:latin typeface="+mj-ea"/>
              </a:rPr>
              <a:t> </a:t>
            </a:r>
            <a:r>
              <a:rPr lang="en-US" altLang="zh-CN" sz="3600" dirty="0">
                <a:latin typeface="+mj-ea"/>
              </a:rPr>
              <a:t>BA</a:t>
            </a:r>
            <a:r>
              <a:rPr lang="zh-CN" altLang="en-US" sz="3600" dirty="0">
                <a:latin typeface="+mj-ea"/>
              </a:rPr>
              <a:t>与图优化</a:t>
            </a:r>
            <a:endParaRPr lang="zh-CN" altLang="en-US" sz="3600" b="1" dirty="0">
              <a:latin typeface="+mj-ea"/>
              <a:ea typeface="+mj-ea"/>
            </a:endParaRP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202422" y="1357677"/>
            <a:ext cx="3695402" cy="3785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081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5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/>
              <a:t>Marginalization</a:t>
            </a:r>
            <a:r>
              <a:rPr kumimoji="1" lang="zh-CN" altLang="en-US" dirty="0"/>
              <a:t>之后，左上角矩阵不再具有稀疏结构：</a:t>
            </a:r>
          </a:p>
          <a:p>
            <a:r>
              <a:rPr kumimoji="1" lang="zh-CN" altLang="en-US" dirty="0"/>
              <a:t>但它反映了相机之间的共视关系（</a:t>
            </a:r>
            <a:r>
              <a:rPr kumimoji="1" lang="en-US" altLang="zh-CN" dirty="0"/>
              <a:t>Co-visibility</a:t>
            </a:r>
            <a:r>
              <a:rPr kumimoji="1" lang="zh-CN" altLang="en-US" dirty="0"/>
              <a:t>）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8935" y="1490334"/>
            <a:ext cx="4566417" cy="2437334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5416657" y="3943898"/>
            <a:ext cx="34742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S14/S24</a:t>
            </a:r>
            <a:r>
              <a:rPr kumimoji="1" lang="zh-CN" altLang="en-US" dirty="0"/>
              <a:t>处的非零块表示</a:t>
            </a:r>
            <a:r>
              <a:rPr kumimoji="1" lang="en-US" altLang="zh-CN" dirty="0"/>
              <a:t>1,4</a:t>
            </a:r>
            <a:r>
              <a:rPr kumimoji="1" lang="zh-CN" altLang="en-US" dirty="0"/>
              <a:t>相机，</a:t>
            </a:r>
            <a:r>
              <a:rPr kumimoji="1" lang="en-US" altLang="zh-CN" dirty="0"/>
              <a:t>2,4</a:t>
            </a:r>
            <a:r>
              <a:rPr kumimoji="1" lang="zh-CN" altLang="en-US" dirty="0"/>
              <a:t>相机看到了同一个路标点</a:t>
            </a:r>
          </a:p>
        </p:txBody>
      </p:sp>
    </p:spTree>
    <p:extLst>
      <p:ext uri="{BB962C8B-B14F-4D97-AF65-F5344CB8AC3E}">
        <p14:creationId xmlns:p14="http://schemas.microsoft.com/office/powerpoint/2010/main" val="18355805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637759"/>
            <a:ext cx="7886700" cy="2139927"/>
          </a:xfrm>
          <a:ln>
            <a:noFill/>
          </a:ln>
        </p:spPr>
        <p:txBody>
          <a:bodyPr/>
          <a:lstStyle/>
          <a:p>
            <a:r>
              <a:rPr kumimoji="1" lang="en-US" altLang="zh-CN" dirty="0">
                <a:solidFill>
                  <a:schemeClr val="accent1"/>
                </a:solidFill>
                <a:latin typeface="+mj-ea"/>
              </a:rPr>
              <a:t>1.</a:t>
            </a:r>
            <a:r>
              <a:rPr kumimoji="1" lang="zh-CN" altLang="en-US" dirty="0">
                <a:latin typeface="+mj-ea"/>
              </a:rPr>
              <a:t> 滤波器后端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623888" y="2772510"/>
            <a:ext cx="7886700" cy="579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797062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22" y="174352"/>
            <a:ext cx="8229600" cy="976586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+mj-ea"/>
              </a:rPr>
              <a:t>2.</a:t>
            </a:r>
            <a:r>
              <a:rPr lang="zh-CN" altLang="en-US" sz="3600" dirty="0">
                <a:latin typeface="+mj-ea"/>
              </a:rPr>
              <a:t> </a:t>
            </a:r>
            <a:r>
              <a:rPr lang="en-US" altLang="zh-CN" sz="3600" dirty="0">
                <a:latin typeface="+mj-ea"/>
              </a:rPr>
              <a:t>BA</a:t>
            </a:r>
            <a:r>
              <a:rPr lang="zh-CN" altLang="en-US" sz="3600" dirty="0">
                <a:latin typeface="+mj-ea"/>
              </a:rPr>
              <a:t>与图优化</a:t>
            </a:r>
            <a:endParaRPr lang="zh-CN" altLang="en-US" sz="3600" b="1" dirty="0">
              <a:latin typeface="+mj-ea"/>
              <a:ea typeface="+mj-ea"/>
            </a:endParaRP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202422" y="1357677"/>
            <a:ext cx="8369300" cy="3785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081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5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/>
              <a:t>Marg</a:t>
            </a:r>
            <a:r>
              <a:rPr kumimoji="1" lang="zh-CN" altLang="en-US" dirty="0"/>
              <a:t>操作与</a:t>
            </a:r>
            <a:r>
              <a:rPr kumimoji="1" lang="en-US" altLang="zh-CN" dirty="0"/>
              <a:t>FEJ</a:t>
            </a:r>
            <a:endParaRPr kumimoji="1" lang="zh-CN" altLang="en-US" dirty="0"/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dirty="0"/>
              <a:t>在处理</a:t>
            </a:r>
            <a:r>
              <a:rPr kumimoji="1" lang="en-US" altLang="zh-CN" dirty="0"/>
              <a:t>Marg</a:t>
            </a:r>
            <a:r>
              <a:rPr kumimoji="1" lang="zh-CN" altLang="en-US" dirty="0"/>
              <a:t>时，被</a:t>
            </a:r>
            <a:r>
              <a:rPr kumimoji="1" lang="en-US" altLang="zh-CN" dirty="0"/>
              <a:t>Marg</a:t>
            </a:r>
            <a:r>
              <a:rPr kumimoji="1" lang="zh-CN" altLang="en-US" dirty="0"/>
              <a:t>的部分要使用</a:t>
            </a:r>
            <a:r>
              <a:rPr kumimoji="1" lang="en-US" altLang="zh-CN" dirty="0"/>
              <a:t>First-estimate-Jacobian</a:t>
            </a:r>
            <a:endParaRPr kumimoji="1" lang="zh-CN" altLang="en-US" dirty="0"/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dirty="0"/>
              <a:t>否则可能导致整个问题零空间被降维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9907" y="2492426"/>
            <a:ext cx="4797798" cy="2651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51288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637759"/>
            <a:ext cx="7886700" cy="2139927"/>
          </a:xfrm>
          <a:ln>
            <a:noFill/>
          </a:ln>
        </p:spPr>
        <p:txBody>
          <a:bodyPr/>
          <a:lstStyle/>
          <a:p>
            <a:r>
              <a:rPr kumimoji="1" lang="en-US" altLang="zh-CN" dirty="0">
                <a:solidFill>
                  <a:schemeClr val="accent1"/>
                </a:solidFill>
                <a:latin typeface="+mj-ea"/>
              </a:rPr>
              <a:t>3.</a:t>
            </a:r>
            <a:r>
              <a:rPr kumimoji="1" lang="zh-CN" altLang="en-US" dirty="0">
                <a:latin typeface="+mj-ea"/>
              </a:rPr>
              <a:t> </a:t>
            </a:r>
            <a:r>
              <a:rPr kumimoji="1" lang="en-US" altLang="zh-CN" dirty="0">
                <a:latin typeface="+mj-ea"/>
              </a:rPr>
              <a:t>Pose</a:t>
            </a:r>
            <a:r>
              <a:rPr kumimoji="1" lang="zh-CN" altLang="en-US" dirty="0">
                <a:latin typeface="+mj-ea"/>
              </a:rPr>
              <a:t> </a:t>
            </a:r>
            <a:r>
              <a:rPr kumimoji="1" lang="en-US" altLang="zh-CN" dirty="0">
                <a:latin typeface="+mj-ea"/>
              </a:rPr>
              <a:t>Graph</a:t>
            </a:r>
            <a:endParaRPr kumimoji="1" lang="zh-CN" altLang="en-US" dirty="0">
              <a:latin typeface="+mj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623888" y="2772510"/>
            <a:ext cx="7886700" cy="579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774076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22" y="174352"/>
            <a:ext cx="8229600" cy="976586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+mj-ea"/>
              </a:rPr>
              <a:t>3.</a:t>
            </a:r>
            <a:r>
              <a:rPr lang="zh-CN" altLang="en-US" sz="3600" dirty="0">
                <a:latin typeface="+mj-ea"/>
              </a:rPr>
              <a:t> </a:t>
            </a:r>
            <a:r>
              <a:rPr lang="en-US" altLang="zh-CN" sz="3600" dirty="0">
                <a:latin typeface="+mj-ea"/>
              </a:rPr>
              <a:t>Pose</a:t>
            </a:r>
            <a:r>
              <a:rPr lang="zh-CN" altLang="en-US" sz="3600" dirty="0">
                <a:latin typeface="+mj-ea"/>
              </a:rPr>
              <a:t> </a:t>
            </a:r>
            <a:r>
              <a:rPr lang="en-US" altLang="zh-CN" sz="3600" dirty="0">
                <a:latin typeface="+mj-ea"/>
              </a:rPr>
              <a:t>Graph</a:t>
            </a:r>
            <a:endParaRPr lang="zh-CN" altLang="en-US" sz="3600" b="1" dirty="0">
              <a:latin typeface="+mj-ea"/>
              <a:ea typeface="+mj-ea"/>
            </a:endParaRP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202422" y="1357677"/>
            <a:ext cx="8369300" cy="3785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081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5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实际当中</a:t>
            </a:r>
            <a:r>
              <a:rPr kumimoji="1" lang="en-US" altLang="zh-CN" dirty="0"/>
              <a:t>BA</a:t>
            </a:r>
            <a:r>
              <a:rPr kumimoji="1" lang="zh-CN" altLang="en-US" dirty="0"/>
              <a:t>的计算量很大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通常放在单独的后台线程中计算而无法实时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主要计算来自于大量的特征点</a:t>
            </a:r>
            <a:endParaRPr kumimoji="1" lang="en-US" altLang="zh-CN" dirty="0"/>
          </a:p>
          <a:p>
            <a:r>
              <a:rPr kumimoji="1" lang="en-US" altLang="zh-CN" dirty="0"/>
              <a:t>Pose</a:t>
            </a:r>
            <a:r>
              <a:rPr kumimoji="1" lang="zh-CN" altLang="en-US" dirty="0"/>
              <a:t> </a:t>
            </a:r>
            <a:r>
              <a:rPr kumimoji="1" lang="en-US" altLang="zh-CN" dirty="0"/>
              <a:t>Graph</a:t>
            </a:r>
            <a:r>
              <a:rPr kumimoji="1" lang="zh-CN" altLang="en-US" dirty="0"/>
              <a:t>即是省略了特征点的</a:t>
            </a:r>
            <a:r>
              <a:rPr kumimoji="1" lang="en-US" altLang="zh-CN" dirty="0"/>
              <a:t>Bundle</a:t>
            </a:r>
            <a:r>
              <a:rPr kumimoji="1" lang="zh-CN" altLang="en-US" dirty="0"/>
              <a:t> </a:t>
            </a:r>
            <a:r>
              <a:rPr kumimoji="1" lang="en-US" altLang="zh-CN" dirty="0"/>
              <a:t>Adjustment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0109" y="2918987"/>
            <a:ext cx="5253925" cy="1921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7599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8944" y="2108700"/>
            <a:ext cx="6070600" cy="863600"/>
          </a:xfrm>
          <a:prstGeom prst="rect">
            <a:avLst/>
          </a:prstGeom>
        </p:spPr>
      </p:pic>
      <p:grpSp>
        <p:nvGrpSpPr>
          <p:cNvPr id="2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22" y="174352"/>
            <a:ext cx="8229600" cy="976586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+mj-ea"/>
              </a:rPr>
              <a:t>3.</a:t>
            </a:r>
            <a:r>
              <a:rPr lang="zh-CN" altLang="en-US" sz="3600" dirty="0">
                <a:latin typeface="+mj-ea"/>
              </a:rPr>
              <a:t> </a:t>
            </a:r>
            <a:r>
              <a:rPr lang="en-US" altLang="zh-CN" sz="3600" dirty="0">
                <a:latin typeface="+mj-ea"/>
              </a:rPr>
              <a:t>Pose</a:t>
            </a:r>
            <a:r>
              <a:rPr lang="zh-CN" altLang="en-US" sz="3600" dirty="0">
                <a:latin typeface="+mj-ea"/>
              </a:rPr>
              <a:t> </a:t>
            </a:r>
            <a:r>
              <a:rPr lang="en-US" altLang="zh-CN" sz="3600" dirty="0">
                <a:latin typeface="+mj-ea"/>
              </a:rPr>
              <a:t>Graph</a:t>
            </a:r>
            <a:endParaRPr lang="zh-CN" altLang="en-US" sz="3600" b="1" dirty="0">
              <a:latin typeface="+mj-ea"/>
              <a:ea typeface="+mj-ea"/>
            </a:endParaRP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202422" y="1357677"/>
            <a:ext cx="8369300" cy="3785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081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5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/>
              <a:t>Pose</a:t>
            </a:r>
            <a:r>
              <a:rPr kumimoji="1" lang="zh-CN" altLang="en-US" dirty="0"/>
              <a:t> </a:t>
            </a:r>
            <a:r>
              <a:rPr kumimoji="1" lang="en-US" altLang="zh-CN" dirty="0"/>
              <a:t>Graph</a:t>
            </a:r>
          </a:p>
          <a:p>
            <a:pPr lvl="1"/>
            <a:r>
              <a:rPr kumimoji="1" lang="zh-CN" altLang="en-US" dirty="0"/>
              <a:t>顶点仅由相机位姿组成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边为位姿与位姿间的约束</a:t>
            </a:r>
            <a:endParaRPr kumimoji="1" lang="en-US" altLang="zh-CN" dirty="0"/>
          </a:p>
          <a:p>
            <a:pPr lvl="1"/>
            <a:endParaRPr kumimoji="1" lang="en-US" altLang="zh-CN" dirty="0"/>
          </a:p>
          <a:p>
            <a:pPr lvl="1"/>
            <a:endParaRPr kumimoji="1" lang="en-US" altLang="zh-CN" dirty="0"/>
          </a:p>
          <a:p>
            <a:pPr lvl="1"/>
            <a:endParaRPr kumimoji="1" lang="en-US" altLang="zh-CN" dirty="0"/>
          </a:p>
          <a:p>
            <a:pPr lvl="1"/>
            <a:endParaRPr kumimoji="1" lang="en-US" altLang="zh-CN" dirty="0"/>
          </a:p>
          <a:p>
            <a:pPr lvl="1"/>
            <a:r>
              <a:rPr kumimoji="1" lang="zh-CN" altLang="en-US" dirty="0"/>
              <a:t>不同的观测组成了不同的边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误差项：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20474" y="2899639"/>
            <a:ext cx="2273300" cy="5588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86560" y="3797835"/>
            <a:ext cx="6197600" cy="124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22365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22" y="174352"/>
            <a:ext cx="8229600" cy="976586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+mj-ea"/>
              </a:rPr>
              <a:t>3.</a:t>
            </a:r>
            <a:r>
              <a:rPr lang="zh-CN" altLang="en-US" sz="3600" dirty="0">
                <a:latin typeface="+mj-ea"/>
              </a:rPr>
              <a:t> </a:t>
            </a:r>
            <a:r>
              <a:rPr lang="en-US" altLang="zh-CN" sz="3600" dirty="0">
                <a:latin typeface="+mj-ea"/>
              </a:rPr>
              <a:t>Pose</a:t>
            </a:r>
            <a:r>
              <a:rPr lang="zh-CN" altLang="en-US" sz="3600" dirty="0">
                <a:latin typeface="+mj-ea"/>
              </a:rPr>
              <a:t> </a:t>
            </a:r>
            <a:r>
              <a:rPr lang="en-US" altLang="zh-CN" sz="3600" dirty="0">
                <a:latin typeface="+mj-ea"/>
              </a:rPr>
              <a:t>Graph</a:t>
            </a:r>
            <a:endParaRPr lang="zh-CN" altLang="en-US" sz="3600" b="1" dirty="0">
              <a:latin typeface="+mj-ea"/>
              <a:ea typeface="+mj-ea"/>
            </a:endParaRP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202422" y="1357677"/>
            <a:ext cx="8369300" cy="3785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081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5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误差项关于两个顶点的雅可比：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422" y="1862209"/>
            <a:ext cx="6896100" cy="1680562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2422" y="3542771"/>
            <a:ext cx="3235754" cy="75641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2122" y="4270963"/>
            <a:ext cx="2835418" cy="66058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12496" y="3749510"/>
            <a:ext cx="3229324" cy="1164514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07380" y="1105799"/>
            <a:ext cx="3037840" cy="486054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0" name="文本框 9"/>
          <p:cNvSpPr txBox="1"/>
          <p:nvPr/>
        </p:nvSpPr>
        <p:spPr>
          <a:xfrm>
            <a:off x="5061049" y="1173033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/>
              <a:t>伴随</a:t>
            </a:r>
          </a:p>
        </p:txBody>
      </p:sp>
    </p:spTree>
    <p:extLst>
      <p:ext uri="{BB962C8B-B14F-4D97-AF65-F5344CB8AC3E}">
        <p14:creationId xmlns:p14="http://schemas.microsoft.com/office/powerpoint/2010/main" val="39636584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22" y="174352"/>
            <a:ext cx="8229600" cy="976586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+mj-ea"/>
              </a:rPr>
              <a:t>3.</a:t>
            </a:r>
            <a:r>
              <a:rPr lang="zh-CN" altLang="en-US" sz="3600" dirty="0">
                <a:latin typeface="+mj-ea"/>
              </a:rPr>
              <a:t> </a:t>
            </a:r>
            <a:r>
              <a:rPr lang="en-US" altLang="zh-CN" sz="3600" dirty="0">
                <a:latin typeface="+mj-ea"/>
              </a:rPr>
              <a:t>Pose</a:t>
            </a:r>
            <a:r>
              <a:rPr lang="zh-CN" altLang="en-US" sz="3600" dirty="0">
                <a:latin typeface="+mj-ea"/>
              </a:rPr>
              <a:t> </a:t>
            </a:r>
            <a:r>
              <a:rPr lang="en-US" altLang="zh-CN" sz="3600" dirty="0">
                <a:latin typeface="+mj-ea"/>
              </a:rPr>
              <a:t>Graph</a:t>
            </a:r>
            <a:endParaRPr lang="zh-CN" altLang="en-US" sz="3600" b="1" dirty="0">
              <a:latin typeface="+mj-ea"/>
              <a:ea typeface="+mj-ea"/>
            </a:endParaRP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202422" y="1357677"/>
            <a:ext cx="8369300" cy="3785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081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5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实践：</a:t>
            </a:r>
            <a:r>
              <a:rPr kumimoji="1" lang="en-US" altLang="zh-CN" dirty="0"/>
              <a:t>Pose</a:t>
            </a:r>
            <a:r>
              <a:rPr kumimoji="1" lang="zh-CN" altLang="en-US" dirty="0"/>
              <a:t>球的例子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8381" y="1262343"/>
            <a:ext cx="4418800" cy="365316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58800" y="2103120"/>
            <a:ext cx="20185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仿真的球形轨迹</a:t>
            </a:r>
            <a:endParaRPr kumimoji="1" lang="en-US" altLang="zh-CN" dirty="0"/>
          </a:p>
          <a:p>
            <a:r>
              <a:rPr kumimoji="1" lang="en-US" altLang="zh-CN" dirty="0"/>
              <a:t>Odom</a:t>
            </a:r>
            <a:r>
              <a:rPr kumimoji="1" lang="zh-CN" altLang="en-US" dirty="0"/>
              <a:t>边和</a:t>
            </a:r>
            <a:r>
              <a:rPr kumimoji="1" lang="en-US" altLang="zh-CN" dirty="0"/>
              <a:t>Loop</a:t>
            </a:r>
            <a:r>
              <a:rPr kumimoji="1" lang="zh-CN" altLang="en-US" dirty="0"/>
              <a:t>边</a:t>
            </a:r>
          </a:p>
        </p:txBody>
      </p:sp>
    </p:spTree>
    <p:extLst>
      <p:ext uri="{BB962C8B-B14F-4D97-AF65-F5344CB8AC3E}">
        <p14:creationId xmlns:p14="http://schemas.microsoft.com/office/powerpoint/2010/main" val="4560522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22" y="174352"/>
            <a:ext cx="8229600" cy="976586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+mj-ea"/>
              </a:rPr>
              <a:t>1.</a:t>
            </a:r>
            <a:r>
              <a:rPr lang="zh-CN" altLang="en-US" sz="3600" dirty="0">
                <a:latin typeface="+mj-ea"/>
              </a:rPr>
              <a:t> 滤波器后端</a:t>
            </a:r>
            <a:endParaRPr lang="zh-CN" altLang="en-US" sz="3600" b="1" dirty="0">
              <a:latin typeface="+mj-ea"/>
              <a:ea typeface="+mj-ea"/>
            </a:endParaRP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202422" y="1357677"/>
            <a:ext cx="8229600" cy="3785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081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5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后端（</a:t>
            </a:r>
            <a:r>
              <a:rPr kumimoji="1" lang="en-US" altLang="zh-CN" dirty="0"/>
              <a:t>Backend</a:t>
            </a:r>
            <a:r>
              <a:rPr kumimoji="1" lang="zh-CN" altLang="en-US" dirty="0"/>
              <a:t>）</a:t>
            </a:r>
          </a:p>
          <a:p>
            <a:pPr lvl="1"/>
            <a:r>
              <a:rPr kumimoji="1" lang="zh-CN" altLang="en-US" dirty="0"/>
              <a:t>从带噪声的数据估计内在状态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状态估计问题</a:t>
            </a:r>
          </a:p>
          <a:p>
            <a:pPr lvl="1"/>
            <a:r>
              <a:rPr kumimoji="1" lang="en-US" altLang="zh-CN" dirty="0"/>
              <a:t>Estimated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inner</a:t>
            </a:r>
            <a:r>
              <a:rPr kumimoji="1" lang="zh-CN" altLang="en-US" dirty="0"/>
              <a:t> </a:t>
            </a:r>
            <a:r>
              <a:rPr kumimoji="1" lang="en-US" altLang="zh-CN" dirty="0"/>
              <a:t>state</a:t>
            </a:r>
            <a:r>
              <a:rPr kumimoji="1" lang="zh-CN" altLang="en-US" dirty="0"/>
              <a:t> </a:t>
            </a:r>
            <a:r>
              <a:rPr kumimoji="1" lang="en-US" altLang="zh-CN" dirty="0"/>
              <a:t>from</a:t>
            </a:r>
            <a:r>
              <a:rPr kumimoji="1" lang="zh-CN" altLang="en-US" dirty="0"/>
              <a:t> </a:t>
            </a:r>
            <a:r>
              <a:rPr kumimoji="1" lang="en-US" altLang="zh-CN" dirty="0"/>
              <a:t>noisy</a:t>
            </a:r>
            <a:r>
              <a:rPr kumimoji="1" lang="zh-CN" altLang="en-US" dirty="0"/>
              <a:t> </a:t>
            </a:r>
            <a:r>
              <a:rPr kumimoji="1" lang="en-US" altLang="zh-CN" dirty="0"/>
              <a:t>data</a:t>
            </a:r>
            <a:endParaRPr kumimoji="1" lang="zh-CN" altLang="en-US" dirty="0"/>
          </a:p>
          <a:p>
            <a:r>
              <a:rPr kumimoji="1" lang="zh-CN" altLang="en-US" dirty="0"/>
              <a:t>渐进式（</a:t>
            </a:r>
            <a:r>
              <a:rPr kumimoji="1" lang="en-US" altLang="zh-CN" dirty="0"/>
              <a:t>Incremental</a:t>
            </a:r>
            <a:r>
              <a:rPr kumimoji="1" lang="zh-CN" altLang="en-US" dirty="0"/>
              <a:t>）</a:t>
            </a:r>
          </a:p>
          <a:p>
            <a:pPr lvl="1"/>
            <a:r>
              <a:rPr kumimoji="1" lang="zh-CN" altLang="en-US" dirty="0"/>
              <a:t>保持当前状态的估计，在加入新信息时，更新已有的估计（滤波）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线性系统</a:t>
            </a:r>
            <a:r>
              <a:rPr kumimoji="1" lang="en-US" altLang="zh-CN" dirty="0"/>
              <a:t>+</a:t>
            </a:r>
            <a:r>
              <a:rPr kumimoji="1" lang="zh-CN" altLang="en-US" dirty="0"/>
              <a:t>高斯噪声</a:t>
            </a:r>
            <a:r>
              <a:rPr kumimoji="1" lang="en-US" altLang="zh-CN" dirty="0"/>
              <a:t>=</a:t>
            </a:r>
            <a:r>
              <a:rPr kumimoji="1" lang="zh-CN" altLang="en-US" dirty="0"/>
              <a:t>卡尔曼滤波器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非线性系统</a:t>
            </a:r>
            <a:r>
              <a:rPr kumimoji="1" lang="en-US" altLang="zh-CN" dirty="0"/>
              <a:t>+</a:t>
            </a:r>
            <a:r>
              <a:rPr kumimoji="1" lang="zh-CN" altLang="en-US" dirty="0"/>
              <a:t>高斯噪声</a:t>
            </a:r>
            <a:r>
              <a:rPr kumimoji="1" lang="en-US" altLang="zh-CN" dirty="0"/>
              <a:t>+</a:t>
            </a:r>
            <a:r>
              <a:rPr kumimoji="1" lang="zh-CN" altLang="en-US" dirty="0"/>
              <a:t>线性近似</a:t>
            </a:r>
            <a:r>
              <a:rPr kumimoji="1" lang="en-US" altLang="zh-CN" dirty="0"/>
              <a:t>=</a:t>
            </a:r>
            <a:r>
              <a:rPr kumimoji="1" lang="zh-CN" altLang="en-US" dirty="0"/>
              <a:t>扩展卡尔曼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非线性系统</a:t>
            </a:r>
            <a:r>
              <a:rPr kumimoji="1" lang="en-US" altLang="zh-CN" dirty="0"/>
              <a:t>+</a:t>
            </a:r>
            <a:r>
              <a:rPr kumimoji="1" lang="zh-CN" altLang="en-US" dirty="0"/>
              <a:t>非高斯噪声</a:t>
            </a:r>
            <a:r>
              <a:rPr kumimoji="1" lang="en-US" altLang="zh-CN" dirty="0"/>
              <a:t>+</a:t>
            </a:r>
            <a:r>
              <a:rPr kumimoji="1" lang="zh-CN" altLang="en-US" dirty="0"/>
              <a:t>非参数化</a:t>
            </a:r>
            <a:r>
              <a:rPr kumimoji="1" lang="en-US" altLang="zh-CN" dirty="0"/>
              <a:t>=</a:t>
            </a:r>
            <a:r>
              <a:rPr kumimoji="1" lang="zh-CN" altLang="en-US" dirty="0"/>
              <a:t>粒子滤波器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Sliding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window</a:t>
            </a:r>
            <a:r>
              <a:rPr kumimoji="1" lang="zh-CN" altLang="en-US" dirty="0"/>
              <a:t> </a:t>
            </a:r>
            <a:r>
              <a:rPr kumimoji="1" lang="en-US" altLang="zh-CN" dirty="0"/>
              <a:t>filter</a:t>
            </a:r>
            <a:r>
              <a:rPr kumimoji="1" lang="zh-CN" altLang="en-US" dirty="0"/>
              <a:t> </a:t>
            </a:r>
            <a:r>
              <a:rPr kumimoji="1" lang="en-US" altLang="zh-CN" dirty="0"/>
              <a:t>&amp;</a:t>
            </a:r>
            <a:r>
              <a:rPr kumimoji="1" lang="zh-CN" altLang="en-US" dirty="0"/>
              <a:t> </a:t>
            </a:r>
            <a:r>
              <a:rPr kumimoji="1" lang="en-US" altLang="zh-CN" dirty="0"/>
              <a:t>multiple</a:t>
            </a:r>
            <a:r>
              <a:rPr kumimoji="1" lang="zh-CN" altLang="en-US" dirty="0"/>
              <a:t> </a:t>
            </a:r>
            <a:r>
              <a:rPr kumimoji="1" lang="en-US" altLang="zh-CN" dirty="0"/>
              <a:t>state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Kalman</a:t>
            </a:r>
            <a:r>
              <a:rPr kumimoji="1" lang="zh-CN" altLang="en-US" dirty="0"/>
              <a:t> </a:t>
            </a:r>
            <a:r>
              <a:rPr kumimoji="1" lang="en-US" altLang="zh-CN" dirty="0"/>
              <a:t>(MSCKF)</a:t>
            </a:r>
            <a:endParaRPr kumimoji="1" lang="zh-CN" altLang="en-US" dirty="0"/>
          </a:p>
          <a:p>
            <a:r>
              <a:rPr kumimoji="1" lang="zh-CN" altLang="en-US" dirty="0"/>
              <a:t>批量式（</a:t>
            </a:r>
            <a:r>
              <a:rPr kumimoji="1" lang="en-US" altLang="zh-CN" dirty="0"/>
              <a:t>Batch</a:t>
            </a:r>
            <a:r>
              <a:rPr kumimoji="1" lang="zh-CN" altLang="en-US" dirty="0"/>
              <a:t>）</a:t>
            </a:r>
          </a:p>
          <a:p>
            <a:pPr lvl="1"/>
            <a:r>
              <a:rPr kumimoji="1" lang="zh-CN" altLang="en-US" dirty="0"/>
              <a:t>给定一定规模的数据，计算该数据下的最优估计（优化）</a:t>
            </a:r>
          </a:p>
        </p:txBody>
      </p:sp>
    </p:spTree>
    <p:extLst>
      <p:ext uri="{BB962C8B-B14F-4D97-AF65-F5344CB8AC3E}">
        <p14:creationId xmlns:p14="http://schemas.microsoft.com/office/powerpoint/2010/main" val="17483043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22" y="174352"/>
            <a:ext cx="8229600" cy="976586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+mj-ea"/>
              </a:rPr>
              <a:t>1.</a:t>
            </a:r>
            <a:r>
              <a:rPr lang="zh-CN" altLang="en-US" sz="3600" dirty="0">
                <a:latin typeface="+mj-ea"/>
              </a:rPr>
              <a:t> 滤波器后端</a:t>
            </a:r>
            <a:endParaRPr lang="zh-CN" altLang="en-US" sz="3600" b="1" dirty="0">
              <a:latin typeface="+mj-ea"/>
              <a:ea typeface="+mj-ea"/>
            </a:endParaRP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202422" y="1357677"/>
            <a:ext cx="8229600" cy="3785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081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5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简单的例子</a:t>
            </a:r>
          </a:p>
          <a:p>
            <a:pPr lvl="1"/>
            <a:r>
              <a:rPr kumimoji="1" lang="zh-CN" altLang="en-US" dirty="0"/>
              <a:t>当我们蒙着眼走路时：</a:t>
            </a:r>
          </a:p>
          <a:p>
            <a:pPr lvl="2"/>
            <a:r>
              <a:rPr kumimoji="1" lang="zh-CN" altLang="en-US" dirty="0"/>
              <a:t>一开始我们知道自己在哪</a:t>
            </a:r>
          </a:p>
          <a:p>
            <a:pPr lvl="2"/>
            <a:r>
              <a:rPr kumimoji="1" lang="zh-CN" altLang="en-US" dirty="0"/>
              <a:t>能粗略估计每步的距离，但不确定</a:t>
            </a:r>
          </a:p>
          <a:p>
            <a:pPr lvl="2"/>
            <a:r>
              <a:rPr kumimoji="1" lang="zh-CN" altLang="en-US" dirty="0"/>
              <a:t>不确定性随时间累积</a:t>
            </a:r>
          </a:p>
          <a:p>
            <a:pPr lvl="2"/>
            <a:r>
              <a:rPr kumimoji="1" lang="zh-CN" altLang="en-US" dirty="0"/>
              <a:t>导致自身的位置不确定性越来越大</a:t>
            </a:r>
          </a:p>
          <a:p>
            <a:pPr lvl="1"/>
            <a:r>
              <a:rPr kumimoji="1" lang="zh-CN" altLang="en-US" dirty="0"/>
              <a:t>某个时刻睁开眼睛时</a:t>
            </a:r>
          </a:p>
          <a:p>
            <a:pPr lvl="2"/>
            <a:r>
              <a:rPr kumimoji="1" lang="zh-CN" altLang="en-US" dirty="0"/>
              <a:t>能够观测到周围</a:t>
            </a:r>
          </a:p>
          <a:p>
            <a:pPr lvl="2"/>
            <a:r>
              <a:rPr kumimoji="1" lang="zh-CN" altLang="en-US" dirty="0"/>
              <a:t>尽管也有不确定性，但比估计步长小很多</a:t>
            </a:r>
          </a:p>
          <a:p>
            <a:pPr lvl="2"/>
            <a:r>
              <a:rPr kumimoji="1" lang="zh-CN" altLang="en-US" dirty="0"/>
              <a:t>能够将不确定性保持在一定范围内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4585" y="1395000"/>
            <a:ext cx="4177398" cy="177881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9" name="文本框 8"/>
          <p:cNvSpPr txBox="1"/>
          <p:nvPr/>
        </p:nvSpPr>
        <p:spPr>
          <a:xfrm>
            <a:off x="4546283" y="3252604"/>
            <a:ext cx="43140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400" dirty="0"/>
              <a:t>同理，可以用渐进式和批量式两种方式描述这个过程</a:t>
            </a:r>
          </a:p>
        </p:txBody>
      </p:sp>
    </p:spTree>
    <p:extLst>
      <p:ext uri="{BB962C8B-B14F-4D97-AF65-F5344CB8AC3E}">
        <p14:creationId xmlns:p14="http://schemas.microsoft.com/office/powerpoint/2010/main" val="10965792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22" y="174352"/>
            <a:ext cx="8229600" cy="976586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+mj-ea"/>
              </a:rPr>
              <a:t>1.</a:t>
            </a:r>
            <a:r>
              <a:rPr lang="zh-CN" altLang="en-US" sz="3600" dirty="0">
                <a:latin typeface="+mj-ea"/>
              </a:rPr>
              <a:t> 滤波器后端</a:t>
            </a:r>
            <a:endParaRPr lang="zh-CN" altLang="en-US" sz="3600" b="1" dirty="0">
              <a:latin typeface="+mj-ea"/>
              <a:ea typeface="+mj-ea"/>
            </a:endParaRP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202422" y="1357677"/>
            <a:ext cx="8229600" cy="3785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081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5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数学描述</a:t>
            </a:r>
          </a:p>
          <a:p>
            <a:pPr lvl="1"/>
            <a:r>
              <a:rPr kumimoji="1" lang="zh-CN" altLang="en-US" dirty="0"/>
              <a:t>符号定义：</a:t>
            </a:r>
          </a:p>
          <a:p>
            <a:pPr lvl="1"/>
            <a:r>
              <a:rPr kumimoji="1" lang="en-US" altLang="zh-CN" dirty="0"/>
              <a:t>t</a:t>
            </a:r>
            <a:r>
              <a:rPr kumimoji="1" lang="zh-CN" altLang="en-US" dirty="0"/>
              <a:t> </a:t>
            </a:r>
            <a:r>
              <a:rPr kumimoji="1" lang="en-US" altLang="zh-CN" dirty="0"/>
              <a:t>=</a:t>
            </a:r>
            <a:r>
              <a:rPr kumimoji="1" lang="zh-CN" altLang="en-US" dirty="0"/>
              <a:t> </a:t>
            </a:r>
            <a:r>
              <a:rPr kumimoji="1" lang="en-US" altLang="zh-CN" dirty="0"/>
              <a:t>0</a:t>
            </a:r>
            <a:r>
              <a:rPr kumimoji="1" lang="zh-CN" altLang="en-US" dirty="0"/>
              <a:t> </a:t>
            </a:r>
            <a:r>
              <a:rPr kumimoji="1" lang="mr-IN" altLang="zh-CN" dirty="0"/>
              <a:t>…</a:t>
            </a:r>
            <a:r>
              <a:rPr kumimoji="1" lang="zh-CN" altLang="en-US" dirty="0"/>
              <a:t> </a:t>
            </a:r>
            <a:r>
              <a:rPr kumimoji="1" lang="en-US" altLang="zh-CN" dirty="0"/>
              <a:t>N</a:t>
            </a:r>
            <a:r>
              <a:rPr kumimoji="1" lang="zh-CN" altLang="en-US" dirty="0"/>
              <a:t> 时间内，机器人的位姿为：            ，同时有路标</a:t>
            </a:r>
          </a:p>
          <a:p>
            <a:pPr lvl="1"/>
            <a:r>
              <a:rPr kumimoji="1" lang="zh-CN" altLang="en-US" dirty="0"/>
              <a:t>运动和观测方程记为：</a:t>
            </a:r>
          </a:p>
          <a:p>
            <a:pPr lvl="1"/>
            <a:endParaRPr kumimoji="1" lang="zh-CN" altLang="en-US" dirty="0"/>
          </a:p>
          <a:p>
            <a:pPr lvl="1"/>
            <a:endParaRPr kumimoji="1" lang="zh-CN" altLang="en-US" dirty="0"/>
          </a:p>
          <a:p>
            <a:pPr lvl="1"/>
            <a:endParaRPr kumimoji="1" lang="zh-CN" altLang="en-US" dirty="0"/>
          </a:p>
          <a:p>
            <a:pPr lvl="1"/>
            <a:endParaRPr kumimoji="1" lang="zh-CN" altLang="en-US" dirty="0"/>
          </a:p>
          <a:p>
            <a:pPr lvl="1"/>
            <a:r>
              <a:rPr kumimoji="1" lang="zh-CN" altLang="en-US" dirty="0"/>
              <a:t>注意：运动和观测都受噪声影响；可以没有运动方程（纯视觉</a:t>
            </a:r>
            <a:r>
              <a:rPr kumimoji="1" lang="en-US" altLang="zh-CN" dirty="0"/>
              <a:t>SLAM</a:t>
            </a:r>
            <a:r>
              <a:rPr kumimoji="1" lang="zh-CN" altLang="en-US" dirty="0"/>
              <a:t>）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我们从贝叶斯滤波器方法来推导卡尔曼滤波</a:t>
            </a:r>
          </a:p>
          <a:p>
            <a:pPr lvl="1"/>
            <a:endParaRPr kumimoji="1"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0016" y="2010364"/>
            <a:ext cx="835217" cy="343913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1211" y="1957257"/>
            <a:ext cx="1301262" cy="401222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49830" y="2602399"/>
            <a:ext cx="6425439" cy="1212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0483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2613" y="1535120"/>
            <a:ext cx="3187700" cy="838200"/>
          </a:xfrm>
          <a:prstGeom prst="rect">
            <a:avLst/>
          </a:prstGeom>
        </p:spPr>
      </p:pic>
      <p:grpSp>
        <p:nvGrpSpPr>
          <p:cNvPr id="2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22" y="174352"/>
            <a:ext cx="8229600" cy="976586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+mj-ea"/>
              </a:rPr>
              <a:t>1.</a:t>
            </a:r>
            <a:r>
              <a:rPr lang="zh-CN" altLang="en-US" sz="3600" dirty="0">
                <a:latin typeface="+mj-ea"/>
              </a:rPr>
              <a:t> 滤波器后端</a:t>
            </a:r>
            <a:endParaRPr lang="zh-CN" altLang="en-US" sz="3600" b="1" dirty="0">
              <a:latin typeface="+mj-ea"/>
              <a:ea typeface="+mj-ea"/>
            </a:endParaRP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202422" y="1357677"/>
            <a:ext cx="8229600" cy="3785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081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5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用随机变量表示状态，估计其概率分布</a:t>
            </a:r>
          </a:p>
          <a:p>
            <a:r>
              <a:rPr kumimoji="1" lang="en-US" altLang="zh-CN" dirty="0"/>
              <a:t>k</a:t>
            </a:r>
            <a:r>
              <a:rPr kumimoji="1" lang="zh-CN" altLang="en-US" dirty="0"/>
              <a:t> 时刻所有待估计的量组成</a:t>
            </a:r>
            <a:r>
              <a:rPr kumimoji="1" lang="en-US" altLang="zh-CN" dirty="0"/>
              <a:t>k</a:t>
            </a:r>
            <a:r>
              <a:rPr kumimoji="1" lang="zh-CN" altLang="en-US" dirty="0"/>
              <a:t>时刻状态：</a:t>
            </a:r>
          </a:p>
          <a:p>
            <a:r>
              <a:rPr kumimoji="1" lang="en-US" altLang="zh-CN" dirty="0"/>
              <a:t>k</a:t>
            </a:r>
            <a:r>
              <a:rPr kumimoji="1" lang="zh-CN" altLang="en-US" dirty="0"/>
              <a:t> 时刻观测统一记成：     方程简化为：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4794" y="2839631"/>
            <a:ext cx="5588000" cy="127000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67134" y="2169258"/>
            <a:ext cx="304800" cy="368300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5574133" y="2096129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符号稍微有点冲突</a:t>
            </a:r>
          </a:p>
        </p:txBody>
      </p:sp>
    </p:spTree>
    <p:extLst>
      <p:ext uri="{BB962C8B-B14F-4D97-AF65-F5344CB8AC3E}">
        <p14:creationId xmlns:p14="http://schemas.microsoft.com/office/powerpoint/2010/main" val="13070774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22" y="174352"/>
            <a:ext cx="8229600" cy="976586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+mj-ea"/>
              </a:rPr>
              <a:t>1.</a:t>
            </a:r>
            <a:r>
              <a:rPr lang="zh-CN" altLang="en-US" sz="3600" dirty="0">
                <a:latin typeface="+mj-ea"/>
              </a:rPr>
              <a:t> 滤波器后端</a:t>
            </a:r>
            <a:endParaRPr lang="zh-CN" altLang="en-US" sz="3600" b="1" dirty="0">
              <a:latin typeface="+mj-ea"/>
              <a:ea typeface="+mj-ea"/>
            </a:endParaRP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202422" y="1357677"/>
            <a:ext cx="8229600" cy="3785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081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5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根据过去</a:t>
            </a:r>
            <a:r>
              <a:rPr kumimoji="1" lang="en-US" altLang="zh-CN" dirty="0"/>
              <a:t>0</a:t>
            </a:r>
            <a:r>
              <a:rPr kumimoji="1" lang="zh-CN" altLang="en-US" dirty="0"/>
              <a:t>时刻到</a:t>
            </a:r>
            <a:r>
              <a:rPr kumimoji="1" lang="en-US" altLang="zh-CN" dirty="0"/>
              <a:t>k</a:t>
            </a:r>
            <a:r>
              <a:rPr kumimoji="1" lang="zh-CN" altLang="en-US" dirty="0"/>
              <a:t>时刻的数据</a:t>
            </a:r>
          </a:p>
          <a:p>
            <a:r>
              <a:rPr kumimoji="1" lang="zh-CN" altLang="en-US" dirty="0"/>
              <a:t>估计当前的状态：</a:t>
            </a:r>
          </a:p>
          <a:p>
            <a:endParaRPr kumimoji="1" lang="zh-CN" altLang="en-US" dirty="0"/>
          </a:p>
          <a:p>
            <a:r>
              <a:rPr kumimoji="1" lang="en-US" altLang="zh-CN" dirty="0"/>
              <a:t>Bayes</a:t>
            </a:r>
            <a:r>
              <a:rPr kumimoji="1" lang="zh-CN" altLang="en-US" dirty="0"/>
              <a:t>展开：</a:t>
            </a:r>
          </a:p>
          <a:p>
            <a:endParaRPr kumimoji="1" lang="zh-CN" altLang="en-US" dirty="0"/>
          </a:p>
          <a:p>
            <a:r>
              <a:rPr kumimoji="1" lang="zh-CN" altLang="en-US" dirty="0"/>
              <a:t>先验部分按条件概率展开：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0942" y="893522"/>
            <a:ext cx="3770524" cy="856937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55657" y="1694277"/>
            <a:ext cx="2565400" cy="67310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28357" y="2496347"/>
            <a:ext cx="6807200" cy="520700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4949261" y="298922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似然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6872978" y="298922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/>
              <a:t>先验</a:t>
            </a: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6321" y="3792715"/>
            <a:ext cx="8005401" cy="726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175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/>
          <p:cNvGrpSpPr/>
          <p:nvPr/>
        </p:nvGrpSpPr>
        <p:grpSpPr>
          <a:xfrm>
            <a:off x="342122" y="1018280"/>
            <a:ext cx="8304245" cy="37323"/>
            <a:chOff x="342122" y="873500"/>
            <a:chExt cx="8304245" cy="37323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42122" y="873500"/>
              <a:ext cx="8304245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42122" y="910823"/>
              <a:ext cx="525002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11" y="258172"/>
            <a:ext cx="1865156" cy="573535"/>
          </a:xfrm>
          <a:prstGeom prst="rect">
            <a:avLst/>
          </a:prstGeom>
        </p:spPr>
      </p:pic>
      <p:sp>
        <p:nvSpPr>
          <p:cNvPr id="35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22" y="174352"/>
            <a:ext cx="8229600" cy="976586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+mj-ea"/>
              </a:rPr>
              <a:t>1.</a:t>
            </a:r>
            <a:r>
              <a:rPr lang="zh-CN" altLang="en-US" sz="3600" dirty="0">
                <a:latin typeface="+mj-ea"/>
              </a:rPr>
              <a:t> 滤波器后端</a:t>
            </a:r>
            <a:endParaRPr lang="zh-CN" altLang="en-US" sz="3600" b="1" dirty="0">
              <a:latin typeface="+mj-ea"/>
              <a:ea typeface="+mj-ea"/>
            </a:endParaRP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202422" y="1357677"/>
            <a:ext cx="8229600" cy="3785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081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5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081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注意先验部分的组成：</a:t>
            </a:r>
          </a:p>
          <a:p>
            <a:endParaRPr kumimoji="1" lang="zh-CN" altLang="en-US" dirty="0"/>
          </a:p>
          <a:p>
            <a:endParaRPr kumimoji="1" lang="zh-CN" altLang="en-US" dirty="0"/>
          </a:p>
          <a:p>
            <a:endParaRPr kumimoji="1" lang="zh-CN" altLang="en-US" dirty="0"/>
          </a:p>
          <a:p>
            <a:r>
              <a:rPr kumimoji="1" lang="zh-CN" altLang="en-US" dirty="0"/>
              <a:t>分歧：</a:t>
            </a:r>
          </a:p>
          <a:p>
            <a:pPr lvl="1"/>
            <a:r>
              <a:rPr kumimoji="1" lang="zh-CN" altLang="en-US" dirty="0"/>
              <a:t>可以假设</a:t>
            </a:r>
            <a:r>
              <a:rPr kumimoji="1" lang="en-US" altLang="zh-CN" dirty="0"/>
              <a:t>k</a:t>
            </a:r>
            <a:r>
              <a:rPr kumimoji="1" lang="zh-CN" altLang="en-US" dirty="0"/>
              <a:t>时刻状态只和</a:t>
            </a:r>
            <a:r>
              <a:rPr kumimoji="1" lang="en-US" altLang="zh-CN" dirty="0"/>
              <a:t>k-1</a:t>
            </a:r>
            <a:r>
              <a:rPr kumimoji="1" lang="zh-CN" altLang="en-US" dirty="0"/>
              <a:t>时刻有关（假设了一阶马尔可夫性）</a:t>
            </a:r>
          </a:p>
          <a:p>
            <a:pPr lvl="1"/>
            <a:r>
              <a:rPr kumimoji="1" lang="zh-CN" altLang="en-US" dirty="0"/>
              <a:t>或假设</a:t>
            </a:r>
            <a:r>
              <a:rPr kumimoji="1" lang="en-US" altLang="zh-CN" dirty="0"/>
              <a:t>k</a:t>
            </a:r>
            <a:r>
              <a:rPr kumimoji="1" lang="zh-CN" altLang="en-US" dirty="0"/>
              <a:t>时刻状态与先前所有时刻均有关（不假设马尔可夫性）</a:t>
            </a:r>
          </a:p>
          <a:p>
            <a:endParaRPr kumimoji="1"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6405" y="1865775"/>
            <a:ext cx="6787384" cy="615543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5060396" y="1622406"/>
            <a:ext cx="21082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k-1</a:t>
            </a:r>
            <a:r>
              <a:rPr kumimoji="1" lang="zh-CN" altLang="en-US" dirty="0"/>
              <a:t>时刻的状态估计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2725313" y="2344875"/>
            <a:ext cx="2666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k</a:t>
            </a:r>
            <a:r>
              <a:rPr kumimoji="1" lang="zh-CN" altLang="en-US" dirty="0"/>
              <a:t>时刻受先前状态的影响 </a:t>
            </a:r>
          </a:p>
        </p:txBody>
      </p:sp>
    </p:spTree>
    <p:extLst>
      <p:ext uri="{BB962C8B-B14F-4D97-AF65-F5344CB8AC3E}">
        <p14:creationId xmlns:p14="http://schemas.microsoft.com/office/powerpoint/2010/main" val="20765874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自定义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FF0000"/>
        </a:solidFill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20652</TotalTime>
  <Words>1568</Words>
  <Application>Microsoft Office PowerPoint</Application>
  <PresentationFormat>全屏显示(16:9)</PresentationFormat>
  <Paragraphs>234</Paragraphs>
  <Slides>35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35</vt:i4>
      </vt:variant>
    </vt:vector>
  </HeadingPairs>
  <TitlesOfParts>
    <vt:vector size="44" baseType="lpstr">
      <vt:lpstr>黑体</vt:lpstr>
      <vt:lpstr>宋体</vt:lpstr>
      <vt:lpstr>微软雅黑</vt:lpstr>
      <vt:lpstr>Arial</vt:lpstr>
      <vt:lpstr>Arial Black</vt:lpstr>
      <vt:lpstr>Calibri</vt:lpstr>
      <vt:lpstr>Mangal</vt:lpstr>
      <vt:lpstr>Wingdings</vt:lpstr>
      <vt:lpstr>Office 主题</vt:lpstr>
      <vt:lpstr>PowerPoint 演示文稿</vt:lpstr>
      <vt:lpstr>第七讲 后端</vt:lpstr>
      <vt:lpstr>1. 滤波器后端</vt:lpstr>
      <vt:lpstr>1. 滤波器后端</vt:lpstr>
      <vt:lpstr>1. 滤波器后端</vt:lpstr>
      <vt:lpstr>1. 滤波器后端</vt:lpstr>
      <vt:lpstr>1. 滤波器后端</vt:lpstr>
      <vt:lpstr>1. 滤波器后端</vt:lpstr>
      <vt:lpstr>1. 滤波器后端</vt:lpstr>
      <vt:lpstr>1. 滤波器后端</vt:lpstr>
      <vt:lpstr>1. 滤波器后端</vt:lpstr>
      <vt:lpstr>1. 滤波器后端</vt:lpstr>
      <vt:lpstr>1. 滤波器后端</vt:lpstr>
      <vt:lpstr>1. 滤波器后端</vt:lpstr>
      <vt:lpstr>1. 滤波器后端</vt:lpstr>
      <vt:lpstr>1. 滤波器后端</vt:lpstr>
      <vt:lpstr>1. 滤波器后端</vt:lpstr>
      <vt:lpstr>1. 滤波器后端</vt:lpstr>
      <vt:lpstr>1. 滤波器后端</vt:lpstr>
      <vt:lpstr>2. BA与图优化</vt:lpstr>
      <vt:lpstr>2. BA与图优化</vt:lpstr>
      <vt:lpstr>2. BA与图优化</vt:lpstr>
      <vt:lpstr>2. BA与图优化</vt:lpstr>
      <vt:lpstr>2. BA与图优化</vt:lpstr>
      <vt:lpstr>2. BA与图优化</vt:lpstr>
      <vt:lpstr>2. BA与图优化</vt:lpstr>
      <vt:lpstr>2. BA与图优化</vt:lpstr>
      <vt:lpstr>2. BA与图优化</vt:lpstr>
      <vt:lpstr>2. BA与图优化</vt:lpstr>
      <vt:lpstr>2. BA与图优化</vt:lpstr>
      <vt:lpstr>3. Pose Graph</vt:lpstr>
      <vt:lpstr>3. Pose Graph</vt:lpstr>
      <vt:lpstr>3. Pose Graph</vt:lpstr>
      <vt:lpstr>3. Pose Graph</vt:lpstr>
      <vt:lpstr>3. Pose Graph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saikr</dc:creator>
  <cp:lastModifiedBy>深蓝学院</cp:lastModifiedBy>
  <cp:revision>1149</cp:revision>
  <dcterms:created xsi:type="dcterms:W3CDTF">2017-03-07T07:29:00Z</dcterms:created>
  <dcterms:modified xsi:type="dcterms:W3CDTF">2018-04-01T03:56:47Z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2052-10.1.0.6490</vt:lpwstr>
  </property>
</Properties>
</file>

<file path=docProps/thumbnail.jpeg>
</file>